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9E798-90A7-417A-BC53-BCEF56B4692B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01339-D34C-4992-ACC1-4861D1E0AC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9E798-90A7-417A-BC53-BCEF56B4692B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01339-D34C-4992-ACC1-4861D1E0AC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9E798-90A7-417A-BC53-BCEF56B4692B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01339-D34C-4992-ACC1-4861D1E0AC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9E798-90A7-417A-BC53-BCEF56B4692B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01339-D34C-4992-ACC1-4861D1E0AC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9E798-90A7-417A-BC53-BCEF56B4692B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01339-D34C-4992-ACC1-4861D1E0AC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9E798-90A7-417A-BC53-BCEF56B4692B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01339-D34C-4992-ACC1-4861D1E0AC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9E798-90A7-417A-BC53-BCEF56B4692B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01339-D34C-4992-ACC1-4861D1E0AC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9E798-90A7-417A-BC53-BCEF56B4692B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01339-D34C-4992-ACC1-4861D1E0AC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9E798-90A7-417A-BC53-BCEF56B4692B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01339-D34C-4992-ACC1-4861D1E0AC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9E798-90A7-417A-BC53-BCEF56B4692B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01339-D34C-4992-ACC1-4861D1E0AC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39E798-90A7-417A-BC53-BCEF56B4692B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A01339-D34C-4992-ACC1-4861D1E0AC3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9E798-90A7-417A-BC53-BCEF56B4692B}" type="datetimeFigureOut">
              <a:rPr lang="en-US" smtClean="0"/>
              <a:t>10/10/2014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01339-D34C-4992-ACC1-4861D1E0AC3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397065" y="1240520"/>
            <a:ext cx="6456798" cy="1748388"/>
            <a:chOff x="1397065" y="1240520"/>
            <a:chExt cx="6456798" cy="1748388"/>
          </a:xfrm>
        </p:grpSpPr>
        <p:pic>
          <p:nvPicPr>
            <p:cNvPr id="2" name="Picture 1" descr="NBK-1692-ec44b2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52169" y="1307766"/>
              <a:ext cx="656248" cy="12690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1692-ec46c4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28817" y="2272313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1692-ec46e3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76257" y="1345805"/>
              <a:ext cx="158585" cy="10219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1692-ec4712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50081" y="1345805"/>
              <a:ext cx="148050" cy="107456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1692-ec4741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98651" y="1419504"/>
              <a:ext cx="522715" cy="6823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1692-ec4760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23863" y="1830116"/>
              <a:ext cx="297627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1692-ec479e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19626" y="1240520"/>
              <a:ext cx="547216" cy="127677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1692-ec47be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4516" y="1756416"/>
              <a:ext cx="308155" cy="17254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1692-ec47ec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29314" y="1998572"/>
              <a:ext cx="148056" cy="3691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1692-ec481b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39843" y="1819587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1692-ec483a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76713" y="1940673"/>
              <a:ext cx="400741" cy="4375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1692-ec4869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22978" y="1552491"/>
              <a:ext cx="375573" cy="9414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1692-ec48b7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04976" y="2040629"/>
              <a:ext cx="388499" cy="4408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1692-ec4905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21265" y="1956458"/>
              <a:ext cx="335505" cy="53187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1692-ec4934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82838" y="2061743"/>
              <a:ext cx="356389" cy="4504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1692-ec4963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61438" y="1682717"/>
              <a:ext cx="150228" cy="8218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1692-ec4992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35138" y="2054578"/>
              <a:ext cx="422381" cy="51319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1692-ec49b1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97065" y="2536912"/>
              <a:ext cx="6456798" cy="4519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694880" y="315854"/>
            <a:ext cx="5222136" cy="1016826"/>
            <a:chOff x="694880" y="315854"/>
            <a:chExt cx="5222136" cy="1016826"/>
          </a:xfrm>
        </p:grpSpPr>
        <p:sp>
          <p:nvSpPr>
            <p:cNvPr id="2" name="Freeform 1"/>
            <p:cNvSpPr/>
            <p:nvPr/>
          </p:nvSpPr>
          <p:spPr>
            <a:xfrm>
              <a:off x="958093" y="589595"/>
              <a:ext cx="21058" cy="515898"/>
            </a:xfrm>
            <a:custGeom>
              <a:avLst/>
              <a:gdLst/>
              <a:ahLst/>
              <a:cxnLst/>
              <a:rect l="0" t="0" r="0" b="0"/>
              <a:pathLst>
                <a:path w="21058" h="515898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9757"/>
                  </a:lnTo>
                  <a:lnTo>
                    <a:pt x="0" y="214232"/>
                  </a:lnTo>
                  <a:lnTo>
                    <a:pt x="5589" y="263648"/>
                  </a:lnTo>
                  <a:lnTo>
                    <a:pt x="9065" y="319104"/>
                  </a:lnTo>
                  <a:lnTo>
                    <a:pt x="15684" y="379989"/>
                  </a:lnTo>
                  <a:lnTo>
                    <a:pt x="19465" y="431304"/>
                  </a:lnTo>
                  <a:lnTo>
                    <a:pt x="20742" y="487056"/>
                  </a:lnTo>
                  <a:lnTo>
                    <a:pt x="21057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94880" y="496302"/>
              <a:ext cx="526426" cy="82766"/>
            </a:xfrm>
            <a:custGeom>
              <a:avLst/>
              <a:gdLst/>
              <a:ahLst/>
              <a:cxnLst/>
              <a:rect l="0" t="0" r="0" b="0"/>
              <a:pathLst>
                <a:path w="526426" h="82766">
                  <a:moveTo>
                    <a:pt x="526425" y="9065"/>
                  </a:moveTo>
                  <a:lnTo>
                    <a:pt x="467809" y="0"/>
                  </a:lnTo>
                  <a:lnTo>
                    <a:pt x="405229" y="7231"/>
                  </a:lnTo>
                  <a:lnTo>
                    <a:pt x="353905" y="16581"/>
                  </a:lnTo>
                  <a:lnTo>
                    <a:pt x="303993" y="26760"/>
                  </a:lnTo>
                  <a:lnTo>
                    <a:pt x="248261" y="40680"/>
                  </a:lnTo>
                  <a:lnTo>
                    <a:pt x="195612" y="48068"/>
                  </a:lnTo>
                  <a:lnTo>
                    <a:pt x="144917" y="53377"/>
                  </a:lnTo>
                  <a:lnTo>
                    <a:pt x="85168" y="65652"/>
                  </a:lnTo>
                  <a:lnTo>
                    <a:pt x="28955" y="78171"/>
                  </a:lnTo>
                  <a:lnTo>
                    <a:pt x="0" y="827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47523" y="1031792"/>
              <a:ext cx="431669" cy="52644"/>
            </a:xfrm>
            <a:custGeom>
              <a:avLst/>
              <a:gdLst/>
              <a:ahLst/>
              <a:cxnLst/>
              <a:rect l="0" t="0" r="0" b="0"/>
              <a:pathLst>
                <a:path w="431669" h="52644">
                  <a:moveTo>
                    <a:pt x="431668" y="0"/>
                  </a:moveTo>
                  <a:lnTo>
                    <a:pt x="382737" y="3120"/>
                  </a:lnTo>
                  <a:lnTo>
                    <a:pt x="329196" y="14654"/>
                  </a:lnTo>
                  <a:lnTo>
                    <a:pt x="265778" y="31667"/>
                  </a:lnTo>
                  <a:lnTo>
                    <a:pt x="210427" y="45640"/>
                  </a:lnTo>
                  <a:lnTo>
                    <a:pt x="160355" y="50568"/>
                  </a:lnTo>
                  <a:lnTo>
                    <a:pt x="108474" y="52028"/>
                  </a:lnTo>
                  <a:lnTo>
                    <a:pt x="56057" y="5246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42362" y="891968"/>
              <a:ext cx="183328" cy="216606"/>
            </a:xfrm>
            <a:custGeom>
              <a:avLst/>
              <a:gdLst/>
              <a:ahLst/>
              <a:cxnLst/>
              <a:rect l="0" t="0" r="0" b="0"/>
              <a:pathLst>
                <a:path w="183328" h="216606">
                  <a:moveTo>
                    <a:pt x="0" y="45068"/>
                  </a:moveTo>
                  <a:lnTo>
                    <a:pt x="7236" y="72624"/>
                  </a:lnTo>
                  <a:lnTo>
                    <a:pt x="9878" y="128846"/>
                  </a:lnTo>
                  <a:lnTo>
                    <a:pt x="16509" y="191021"/>
                  </a:lnTo>
                  <a:lnTo>
                    <a:pt x="13966" y="212881"/>
                  </a:lnTo>
                  <a:lnTo>
                    <a:pt x="11651" y="216605"/>
                  </a:lnTo>
                  <a:lnTo>
                    <a:pt x="8937" y="215578"/>
                  </a:lnTo>
                  <a:lnTo>
                    <a:pt x="5958" y="211384"/>
                  </a:lnTo>
                  <a:lnTo>
                    <a:pt x="785" y="149955"/>
                  </a:lnTo>
                  <a:lnTo>
                    <a:pt x="155" y="88533"/>
                  </a:lnTo>
                  <a:lnTo>
                    <a:pt x="5635" y="48588"/>
                  </a:lnTo>
                  <a:lnTo>
                    <a:pt x="17713" y="28695"/>
                  </a:lnTo>
                  <a:lnTo>
                    <a:pt x="35948" y="13224"/>
                  </a:lnTo>
                  <a:lnTo>
                    <a:pt x="59651" y="2449"/>
                  </a:lnTo>
                  <a:lnTo>
                    <a:pt x="82664" y="0"/>
                  </a:lnTo>
                  <a:lnTo>
                    <a:pt x="103420" y="3981"/>
                  </a:lnTo>
                  <a:lnTo>
                    <a:pt x="120444" y="13549"/>
                  </a:lnTo>
                  <a:lnTo>
                    <a:pt x="132690" y="28720"/>
                  </a:lnTo>
                  <a:lnTo>
                    <a:pt x="165894" y="90715"/>
                  </a:lnTo>
                  <a:lnTo>
                    <a:pt x="183327" y="149432"/>
                  </a:lnTo>
                  <a:lnTo>
                    <a:pt x="178985" y="192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16103" y="839944"/>
              <a:ext cx="155619" cy="452945"/>
            </a:xfrm>
            <a:custGeom>
              <a:avLst/>
              <a:gdLst/>
              <a:ahLst/>
              <a:cxnLst/>
              <a:rect l="0" t="0" r="0" b="0"/>
              <a:pathLst>
                <a:path w="155619" h="452945">
                  <a:moveTo>
                    <a:pt x="0" y="170791"/>
                  </a:moveTo>
                  <a:lnTo>
                    <a:pt x="0" y="228055"/>
                  </a:lnTo>
                  <a:lnTo>
                    <a:pt x="5589" y="283358"/>
                  </a:lnTo>
                  <a:lnTo>
                    <a:pt x="10723" y="342549"/>
                  </a:lnTo>
                  <a:lnTo>
                    <a:pt x="18669" y="393582"/>
                  </a:lnTo>
                  <a:lnTo>
                    <a:pt x="26809" y="452944"/>
                  </a:lnTo>
                  <a:lnTo>
                    <a:pt x="24393" y="445541"/>
                  </a:lnTo>
                  <a:lnTo>
                    <a:pt x="21716" y="394255"/>
                  </a:lnTo>
                  <a:lnTo>
                    <a:pt x="20083" y="343718"/>
                  </a:lnTo>
                  <a:lnTo>
                    <a:pt x="13880" y="285980"/>
                  </a:lnTo>
                  <a:lnTo>
                    <a:pt x="11522" y="231307"/>
                  </a:lnTo>
                  <a:lnTo>
                    <a:pt x="10823" y="178064"/>
                  </a:lnTo>
                  <a:lnTo>
                    <a:pt x="11786" y="126413"/>
                  </a:lnTo>
                  <a:lnTo>
                    <a:pt x="21999" y="69565"/>
                  </a:lnTo>
                  <a:lnTo>
                    <a:pt x="34984" y="35123"/>
                  </a:lnTo>
                  <a:lnTo>
                    <a:pt x="40871" y="24194"/>
                  </a:lnTo>
                  <a:lnTo>
                    <a:pt x="56769" y="8931"/>
                  </a:lnTo>
                  <a:lnTo>
                    <a:pt x="65922" y="3223"/>
                  </a:lnTo>
                  <a:lnTo>
                    <a:pt x="85451" y="0"/>
                  </a:lnTo>
                  <a:lnTo>
                    <a:pt x="95572" y="779"/>
                  </a:lnTo>
                  <a:lnTo>
                    <a:pt x="113057" y="7882"/>
                  </a:lnTo>
                  <a:lnTo>
                    <a:pt x="120995" y="13052"/>
                  </a:lnTo>
                  <a:lnTo>
                    <a:pt x="132934" y="28156"/>
                  </a:lnTo>
                  <a:lnTo>
                    <a:pt x="150131" y="66447"/>
                  </a:lnTo>
                  <a:lnTo>
                    <a:pt x="155618" y="102960"/>
                  </a:lnTo>
                  <a:lnTo>
                    <a:pt x="150662" y="123486"/>
                  </a:lnTo>
                  <a:lnTo>
                    <a:pt x="128417" y="155728"/>
                  </a:lnTo>
                  <a:lnTo>
                    <a:pt x="108937" y="164096"/>
                  </a:lnTo>
                  <a:lnTo>
                    <a:pt x="85851" y="166646"/>
                  </a:lnTo>
                  <a:lnTo>
                    <a:pt x="31586" y="1602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63986" y="789637"/>
              <a:ext cx="183220" cy="294785"/>
            </a:xfrm>
            <a:custGeom>
              <a:avLst/>
              <a:gdLst/>
              <a:ahLst/>
              <a:cxnLst/>
              <a:rect l="0" t="0" r="0" b="0"/>
              <a:pathLst>
                <a:path w="183220" h="294785">
                  <a:moveTo>
                    <a:pt x="25858" y="52642"/>
                  </a:moveTo>
                  <a:lnTo>
                    <a:pt x="11204" y="105670"/>
                  </a:lnTo>
                  <a:lnTo>
                    <a:pt x="0" y="155880"/>
                  </a:lnTo>
                  <a:lnTo>
                    <a:pt x="6626" y="210859"/>
                  </a:lnTo>
                  <a:lnTo>
                    <a:pt x="19199" y="261190"/>
                  </a:lnTo>
                  <a:lnTo>
                    <a:pt x="32257" y="280251"/>
                  </a:lnTo>
                  <a:lnTo>
                    <a:pt x="40653" y="288609"/>
                  </a:lnTo>
                  <a:lnTo>
                    <a:pt x="49759" y="293012"/>
                  </a:lnTo>
                  <a:lnTo>
                    <a:pt x="69236" y="294784"/>
                  </a:lnTo>
                  <a:lnTo>
                    <a:pt x="86471" y="288553"/>
                  </a:lnTo>
                  <a:lnTo>
                    <a:pt x="131023" y="257710"/>
                  </a:lnTo>
                  <a:lnTo>
                    <a:pt x="162012" y="216892"/>
                  </a:lnTo>
                  <a:lnTo>
                    <a:pt x="174108" y="191153"/>
                  </a:lnTo>
                  <a:lnTo>
                    <a:pt x="181874" y="133381"/>
                  </a:lnTo>
                  <a:lnTo>
                    <a:pt x="183219" y="83194"/>
                  </a:lnTo>
                  <a:lnTo>
                    <a:pt x="178084" y="25012"/>
                  </a:lnTo>
                  <a:lnTo>
                    <a:pt x="1732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95299" y="526424"/>
              <a:ext cx="10401" cy="505369"/>
            </a:xfrm>
            <a:custGeom>
              <a:avLst/>
              <a:gdLst/>
              <a:ahLst/>
              <a:cxnLst/>
              <a:rect l="0" t="0" r="0" b="0"/>
              <a:pathLst>
                <a:path w="10401" h="505369">
                  <a:moveTo>
                    <a:pt x="10400" y="0"/>
                  </a:moveTo>
                  <a:lnTo>
                    <a:pt x="2067" y="48931"/>
                  </a:lnTo>
                  <a:lnTo>
                    <a:pt x="305" y="108062"/>
                  </a:lnTo>
                  <a:lnTo>
                    <a:pt x="0" y="167459"/>
                  </a:lnTo>
                  <a:lnTo>
                    <a:pt x="7133" y="228441"/>
                  </a:lnTo>
                  <a:lnTo>
                    <a:pt x="9755" y="290573"/>
                  </a:lnTo>
                  <a:lnTo>
                    <a:pt x="10209" y="349308"/>
                  </a:lnTo>
                  <a:lnTo>
                    <a:pt x="10343" y="408046"/>
                  </a:lnTo>
                  <a:lnTo>
                    <a:pt x="10383" y="459374"/>
                  </a:lnTo>
                  <a:lnTo>
                    <a:pt x="1040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89886" y="705409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184891" y="0"/>
                  </a:lnTo>
                  <a:lnTo>
                    <a:pt x="135501" y="0"/>
                  </a:lnTo>
                  <a:lnTo>
                    <a:pt x="86941" y="3119"/>
                  </a:lnTo>
                  <a:lnTo>
                    <a:pt x="28612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21513" y="315854"/>
              <a:ext cx="305327" cy="926509"/>
            </a:xfrm>
            <a:custGeom>
              <a:avLst/>
              <a:gdLst/>
              <a:ahLst/>
              <a:cxnLst/>
              <a:rect l="0" t="0" r="0" b="0"/>
              <a:pathLst>
                <a:path w="305327" h="926509">
                  <a:moveTo>
                    <a:pt x="305326" y="0"/>
                  </a:moveTo>
                  <a:lnTo>
                    <a:pt x="285083" y="55141"/>
                  </a:lnTo>
                  <a:lnTo>
                    <a:pt x="271512" y="109145"/>
                  </a:lnTo>
                  <a:lnTo>
                    <a:pt x="256446" y="166229"/>
                  </a:lnTo>
                  <a:lnTo>
                    <a:pt x="242205" y="221352"/>
                  </a:lnTo>
                  <a:lnTo>
                    <a:pt x="228127" y="277301"/>
                  </a:lnTo>
                  <a:lnTo>
                    <a:pt x="212911" y="333413"/>
                  </a:lnTo>
                  <a:lnTo>
                    <a:pt x="191708" y="389557"/>
                  </a:lnTo>
                  <a:lnTo>
                    <a:pt x="171084" y="452509"/>
                  </a:lnTo>
                  <a:lnTo>
                    <a:pt x="149651" y="509138"/>
                  </a:lnTo>
                  <a:lnTo>
                    <a:pt x="128216" y="565125"/>
                  </a:lnTo>
                  <a:lnTo>
                    <a:pt x="108688" y="624450"/>
                  </a:lnTo>
                  <a:lnTo>
                    <a:pt x="86633" y="675510"/>
                  </a:lnTo>
                  <a:lnTo>
                    <a:pt x="66997" y="735831"/>
                  </a:lnTo>
                  <a:lnTo>
                    <a:pt x="49174" y="789484"/>
                  </a:lnTo>
                  <a:lnTo>
                    <a:pt x="26698" y="846193"/>
                  </a:lnTo>
                  <a:lnTo>
                    <a:pt x="5967" y="893616"/>
                  </a:lnTo>
                  <a:lnTo>
                    <a:pt x="0" y="9265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71456" y="821222"/>
              <a:ext cx="210284" cy="255936"/>
            </a:xfrm>
            <a:custGeom>
              <a:avLst/>
              <a:gdLst/>
              <a:ahLst/>
              <a:cxnLst/>
              <a:rect l="0" t="0" r="0" b="0"/>
              <a:pathLst>
                <a:path w="210284" h="255936">
                  <a:moveTo>
                    <a:pt x="139611" y="0"/>
                  </a:moveTo>
                  <a:lnTo>
                    <a:pt x="101093" y="2340"/>
                  </a:lnTo>
                  <a:lnTo>
                    <a:pt x="45262" y="29851"/>
                  </a:lnTo>
                  <a:lnTo>
                    <a:pt x="22618" y="55248"/>
                  </a:lnTo>
                  <a:lnTo>
                    <a:pt x="0" y="105628"/>
                  </a:lnTo>
                  <a:lnTo>
                    <a:pt x="109" y="148151"/>
                  </a:lnTo>
                  <a:lnTo>
                    <a:pt x="7550" y="186616"/>
                  </a:lnTo>
                  <a:lnTo>
                    <a:pt x="22753" y="214651"/>
                  </a:lnTo>
                  <a:lnTo>
                    <a:pt x="42075" y="237776"/>
                  </a:lnTo>
                  <a:lnTo>
                    <a:pt x="68208" y="253856"/>
                  </a:lnTo>
                  <a:lnTo>
                    <a:pt x="87989" y="255935"/>
                  </a:lnTo>
                  <a:lnTo>
                    <a:pt x="109649" y="251789"/>
                  </a:lnTo>
                  <a:lnTo>
                    <a:pt x="145811" y="236301"/>
                  </a:lnTo>
                  <a:lnTo>
                    <a:pt x="172384" y="215725"/>
                  </a:lnTo>
                  <a:lnTo>
                    <a:pt x="193905" y="187921"/>
                  </a:lnTo>
                  <a:lnTo>
                    <a:pt x="207041" y="156286"/>
                  </a:lnTo>
                  <a:lnTo>
                    <a:pt x="210283" y="117797"/>
                  </a:lnTo>
                  <a:lnTo>
                    <a:pt x="203185" y="77927"/>
                  </a:lnTo>
                  <a:lnTo>
                    <a:pt x="192822" y="54522"/>
                  </a:lnTo>
                  <a:lnTo>
                    <a:pt x="168246" y="27203"/>
                  </a:lnTo>
                  <a:lnTo>
                    <a:pt x="1290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39435" y="800165"/>
              <a:ext cx="186200" cy="255051"/>
            </a:xfrm>
            <a:custGeom>
              <a:avLst/>
              <a:gdLst/>
              <a:ahLst/>
              <a:cxnLst/>
              <a:rect l="0" t="0" r="0" b="0"/>
              <a:pathLst>
                <a:path w="186200" h="255051">
                  <a:moveTo>
                    <a:pt x="29559" y="0"/>
                  </a:moveTo>
                  <a:lnTo>
                    <a:pt x="11601" y="61111"/>
                  </a:lnTo>
                  <a:lnTo>
                    <a:pt x="0" y="121132"/>
                  </a:lnTo>
                  <a:lnTo>
                    <a:pt x="6779" y="174663"/>
                  </a:lnTo>
                  <a:lnTo>
                    <a:pt x="22503" y="220245"/>
                  </a:lnTo>
                  <a:lnTo>
                    <a:pt x="28365" y="231058"/>
                  </a:lnTo>
                  <a:lnTo>
                    <a:pt x="47356" y="246192"/>
                  </a:lnTo>
                  <a:lnTo>
                    <a:pt x="58971" y="251866"/>
                  </a:lnTo>
                  <a:lnTo>
                    <a:pt x="81236" y="255050"/>
                  </a:lnTo>
                  <a:lnTo>
                    <a:pt x="102830" y="251396"/>
                  </a:lnTo>
                  <a:lnTo>
                    <a:pt x="124125" y="241973"/>
                  </a:lnTo>
                  <a:lnTo>
                    <a:pt x="150256" y="217925"/>
                  </a:lnTo>
                  <a:lnTo>
                    <a:pt x="172816" y="188573"/>
                  </a:lnTo>
                  <a:lnTo>
                    <a:pt x="180966" y="161799"/>
                  </a:lnTo>
                  <a:lnTo>
                    <a:pt x="186199" y="102541"/>
                  </a:lnTo>
                  <a:lnTo>
                    <a:pt x="175865" y="43139"/>
                  </a:lnTo>
                  <a:lnTo>
                    <a:pt x="16643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32207" y="579067"/>
              <a:ext cx="31586" cy="473783"/>
            </a:xfrm>
            <a:custGeom>
              <a:avLst/>
              <a:gdLst/>
              <a:ahLst/>
              <a:cxnLst/>
              <a:rect l="0" t="0" r="0" b="0"/>
              <a:pathLst>
                <a:path w="31586" h="473783">
                  <a:moveTo>
                    <a:pt x="0" y="0"/>
                  </a:moveTo>
                  <a:lnTo>
                    <a:pt x="1170" y="44367"/>
                  </a:lnTo>
                  <a:lnTo>
                    <a:pt x="7235" y="103093"/>
                  </a:lnTo>
                  <a:lnTo>
                    <a:pt x="9553" y="151689"/>
                  </a:lnTo>
                  <a:lnTo>
                    <a:pt x="10336" y="210031"/>
                  </a:lnTo>
                  <a:lnTo>
                    <a:pt x="16079" y="266615"/>
                  </a:lnTo>
                  <a:lnTo>
                    <a:pt x="19582" y="319983"/>
                  </a:lnTo>
                  <a:lnTo>
                    <a:pt x="26209" y="374660"/>
                  </a:lnTo>
                  <a:lnTo>
                    <a:pt x="30523" y="434792"/>
                  </a:lnTo>
                  <a:lnTo>
                    <a:pt x="31585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05865" y="709872"/>
              <a:ext cx="273742" cy="6066"/>
            </a:xfrm>
            <a:custGeom>
              <a:avLst/>
              <a:gdLst/>
              <a:ahLst/>
              <a:cxnLst/>
              <a:rect l="0" t="0" r="0" b="0"/>
              <a:pathLst>
                <a:path w="273742" h="6066">
                  <a:moveTo>
                    <a:pt x="273741" y="6065"/>
                  </a:moveTo>
                  <a:lnTo>
                    <a:pt x="241289" y="0"/>
                  </a:lnTo>
                  <a:lnTo>
                    <a:pt x="178220" y="5035"/>
                  </a:lnTo>
                  <a:lnTo>
                    <a:pt x="128585" y="5760"/>
                  </a:lnTo>
                  <a:lnTo>
                    <a:pt x="66647" y="6005"/>
                  </a:lnTo>
                  <a:lnTo>
                    <a:pt x="14898" y="6053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24132" y="725439"/>
              <a:ext cx="166946" cy="607241"/>
            </a:xfrm>
            <a:custGeom>
              <a:avLst/>
              <a:gdLst/>
              <a:ahLst/>
              <a:cxnLst/>
              <a:rect l="0" t="0" r="0" b="0"/>
              <a:pathLst>
                <a:path w="166946" h="607241">
                  <a:moveTo>
                    <a:pt x="29173" y="222125"/>
                  </a:moveTo>
                  <a:lnTo>
                    <a:pt x="40626" y="282509"/>
                  </a:lnTo>
                  <a:lnTo>
                    <a:pt x="53922" y="343757"/>
                  </a:lnTo>
                  <a:lnTo>
                    <a:pt x="64323" y="401014"/>
                  </a:lnTo>
                  <a:lnTo>
                    <a:pt x="69224" y="464252"/>
                  </a:lnTo>
                  <a:lnTo>
                    <a:pt x="79285" y="525626"/>
                  </a:lnTo>
                  <a:lnTo>
                    <a:pt x="89418" y="588529"/>
                  </a:lnTo>
                  <a:lnTo>
                    <a:pt x="89874" y="607240"/>
                  </a:lnTo>
                  <a:lnTo>
                    <a:pt x="86177" y="596058"/>
                  </a:lnTo>
                  <a:lnTo>
                    <a:pt x="77519" y="551289"/>
                  </a:lnTo>
                  <a:lnTo>
                    <a:pt x="67544" y="487981"/>
                  </a:lnTo>
                  <a:lnTo>
                    <a:pt x="53694" y="425679"/>
                  </a:lnTo>
                  <a:lnTo>
                    <a:pt x="39693" y="372644"/>
                  </a:lnTo>
                  <a:lnTo>
                    <a:pt x="25662" y="311259"/>
                  </a:lnTo>
                  <a:lnTo>
                    <a:pt x="20724" y="252045"/>
                  </a:lnTo>
                  <a:lnTo>
                    <a:pt x="11820" y="190861"/>
                  </a:lnTo>
                  <a:lnTo>
                    <a:pt x="8044" y="138382"/>
                  </a:lnTo>
                  <a:lnTo>
                    <a:pt x="0" y="84311"/>
                  </a:lnTo>
                  <a:lnTo>
                    <a:pt x="3653" y="28916"/>
                  </a:lnTo>
                  <a:lnTo>
                    <a:pt x="8651" y="18450"/>
                  </a:lnTo>
                  <a:lnTo>
                    <a:pt x="23562" y="3701"/>
                  </a:lnTo>
                  <a:lnTo>
                    <a:pt x="32451" y="470"/>
                  </a:lnTo>
                  <a:lnTo>
                    <a:pt x="51687" y="0"/>
                  </a:lnTo>
                  <a:lnTo>
                    <a:pt x="71935" y="9929"/>
                  </a:lnTo>
                  <a:lnTo>
                    <a:pt x="122845" y="48776"/>
                  </a:lnTo>
                  <a:lnTo>
                    <a:pt x="161929" y="99847"/>
                  </a:lnTo>
                  <a:lnTo>
                    <a:pt x="166945" y="124886"/>
                  </a:lnTo>
                  <a:lnTo>
                    <a:pt x="164105" y="153171"/>
                  </a:lnTo>
                  <a:lnTo>
                    <a:pt x="155043" y="177441"/>
                  </a:lnTo>
                  <a:lnTo>
                    <a:pt x="131199" y="205246"/>
                  </a:lnTo>
                  <a:lnTo>
                    <a:pt x="91700" y="227197"/>
                  </a:lnTo>
                  <a:lnTo>
                    <a:pt x="39702" y="243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44282" y="726466"/>
              <a:ext cx="163891" cy="279318"/>
            </a:xfrm>
            <a:custGeom>
              <a:avLst/>
              <a:gdLst/>
              <a:ahLst/>
              <a:cxnLst/>
              <a:rect l="0" t="0" r="0" b="0"/>
              <a:pathLst>
                <a:path w="163891" h="279318">
                  <a:moveTo>
                    <a:pt x="9065" y="63171"/>
                  </a:moveTo>
                  <a:lnTo>
                    <a:pt x="0" y="121788"/>
                  </a:lnTo>
                  <a:lnTo>
                    <a:pt x="7231" y="175962"/>
                  </a:lnTo>
                  <a:lnTo>
                    <a:pt x="23044" y="228603"/>
                  </a:lnTo>
                  <a:lnTo>
                    <a:pt x="48351" y="267554"/>
                  </a:lnTo>
                  <a:lnTo>
                    <a:pt x="68249" y="276840"/>
                  </a:lnTo>
                  <a:lnTo>
                    <a:pt x="80107" y="279317"/>
                  </a:lnTo>
                  <a:lnTo>
                    <a:pt x="102640" y="275829"/>
                  </a:lnTo>
                  <a:lnTo>
                    <a:pt x="113562" y="271624"/>
                  </a:lnTo>
                  <a:lnTo>
                    <a:pt x="131937" y="254472"/>
                  </a:lnTo>
                  <a:lnTo>
                    <a:pt x="146733" y="230082"/>
                  </a:lnTo>
                  <a:lnTo>
                    <a:pt x="160470" y="183466"/>
                  </a:lnTo>
                  <a:lnTo>
                    <a:pt x="163890" y="132609"/>
                  </a:lnTo>
                  <a:lnTo>
                    <a:pt x="155158" y="69261"/>
                  </a:lnTo>
                  <a:lnTo>
                    <a:pt x="138744" y="14840"/>
                  </a:lnTo>
                  <a:lnTo>
                    <a:pt x="1248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37616" y="484310"/>
              <a:ext cx="52644" cy="494841"/>
            </a:xfrm>
            <a:custGeom>
              <a:avLst/>
              <a:gdLst/>
              <a:ahLst/>
              <a:cxnLst/>
              <a:rect l="0" t="0" r="0" b="0"/>
              <a:pathLst>
                <a:path w="52644" h="494841">
                  <a:moveTo>
                    <a:pt x="0" y="0"/>
                  </a:moveTo>
                  <a:lnTo>
                    <a:pt x="3120" y="59359"/>
                  </a:lnTo>
                  <a:lnTo>
                    <a:pt x="11453" y="106105"/>
                  </a:lnTo>
                  <a:lnTo>
                    <a:pt x="18212" y="162460"/>
                  </a:lnTo>
                  <a:lnTo>
                    <a:pt x="20495" y="223424"/>
                  </a:lnTo>
                  <a:lnTo>
                    <a:pt x="29316" y="286309"/>
                  </a:lnTo>
                  <a:lnTo>
                    <a:pt x="38522" y="348663"/>
                  </a:lnTo>
                  <a:lnTo>
                    <a:pt x="41404" y="409120"/>
                  </a:lnTo>
                  <a:lnTo>
                    <a:pt x="49257" y="469860"/>
                  </a:lnTo>
                  <a:lnTo>
                    <a:pt x="52643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90217" y="652766"/>
              <a:ext cx="305328" cy="10530"/>
            </a:xfrm>
            <a:custGeom>
              <a:avLst/>
              <a:gdLst/>
              <a:ahLst/>
              <a:cxnLst/>
              <a:rect l="0" t="0" r="0" b="0"/>
              <a:pathLst>
                <a:path w="305328" h="10530">
                  <a:moveTo>
                    <a:pt x="305327" y="0"/>
                  </a:moveTo>
                  <a:lnTo>
                    <a:pt x="248063" y="3120"/>
                  </a:lnTo>
                  <a:lnTo>
                    <a:pt x="198672" y="8334"/>
                  </a:lnTo>
                  <a:lnTo>
                    <a:pt x="146994" y="9878"/>
                  </a:lnTo>
                  <a:lnTo>
                    <a:pt x="94637" y="10336"/>
                  </a:lnTo>
                  <a:lnTo>
                    <a:pt x="45198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05769" y="547481"/>
              <a:ext cx="26729" cy="463255"/>
            </a:xfrm>
            <a:custGeom>
              <a:avLst/>
              <a:gdLst/>
              <a:ahLst/>
              <a:cxnLst/>
              <a:rect l="0" t="0" r="0" b="0"/>
              <a:pathLst>
                <a:path w="26729" h="463255">
                  <a:moveTo>
                    <a:pt x="5671" y="0"/>
                  </a:moveTo>
                  <a:lnTo>
                    <a:pt x="82" y="16768"/>
                  </a:lnTo>
                  <a:lnTo>
                    <a:pt x="457" y="34359"/>
                  </a:lnTo>
                  <a:lnTo>
                    <a:pt x="2184" y="55045"/>
                  </a:lnTo>
                  <a:lnTo>
                    <a:pt x="0" y="106453"/>
                  </a:lnTo>
                  <a:lnTo>
                    <a:pt x="4550" y="161668"/>
                  </a:lnTo>
                  <a:lnTo>
                    <a:pt x="6619" y="217635"/>
                  </a:lnTo>
                  <a:lnTo>
                    <a:pt x="12841" y="263226"/>
                  </a:lnTo>
                  <a:lnTo>
                    <a:pt x="16375" y="325868"/>
                  </a:lnTo>
                  <a:lnTo>
                    <a:pt x="23140" y="387062"/>
                  </a:lnTo>
                  <a:lnTo>
                    <a:pt x="26020" y="441488"/>
                  </a:lnTo>
                  <a:lnTo>
                    <a:pt x="26728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06114" y="484310"/>
              <a:ext cx="494840" cy="42115"/>
            </a:xfrm>
            <a:custGeom>
              <a:avLst/>
              <a:gdLst/>
              <a:ahLst/>
              <a:cxnLst/>
              <a:rect l="0" t="0" r="0" b="0"/>
              <a:pathLst>
                <a:path w="494840" h="42115">
                  <a:moveTo>
                    <a:pt x="494839" y="0"/>
                  </a:moveTo>
                  <a:lnTo>
                    <a:pt x="445908" y="0"/>
                  </a:lnTo>
                  <a:lnTo>
                    <a:pt x="394943" y="3120"/>
                  </a:lnTo>
                  <a:lnTo>
                    <a:pt x="335389" y="8334"/>
                  </a:lnTo>
                  <a:lnTo>
                    <a:pt x="282648" y="12998"/>
                  </a:lnTo>
                  <a:lnTo>
                    <a:pt x="235436" y="18669"/>
                  </a:lnTo>
                  <a:lnTo>
                    <a:pt x="176993" y="23469"/>
                  </a:lnTo>
                  <a:lnTo>
                    <a:pt x="118343" y="29181"/>
                  </a:lnTo>
                  <a:lnTo>
                    <a:pt x="67040" y="30873"/>
                  </a:lnTo>
                  <a:lnTo>
                    <a:pt x="28442" y="344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19040" y="820577"/>
              <a:ext cx="292484" cy="211216"/>
            </a:xfrm>
            <a:custGeom>
              <a:avLst/>
              <a:gdLst/>
              <a:ahLst/>
              <a:cxnLst/>
              <a:rect l="0" t="0" r="0" b="0"/>
              <a:pathLst>
                <a:path w="292484" h="211216">
                  <a:moveTo>
                    <a:pt x="176669" y="95402"/>
                  </a:moveTo>
                  <a:lnTo>
                    <a:pt x="157541" y="42697"/>
                  </a:lnTo>
                  <a:lnTo>
                    <a:pt x="138897" y="19214"/>
                  </a:lnTo>
                  <a:lnTo>
                    <a:pt x="121277" y="4609"/>
                  </a:lnTo>
                  <a:lnTo>
                    <a:pt x="111665" y="948"/>
                  </a:lnTo>
                  <a:lnTo>
                    <a:pt x="91627" y="0"/>
                  </a:lnTo>
                  <a:lnTo>
                    <a:pt x="60615" y="6043"/>
                  </a:lnTo>
                  <a:lnTo>
                    <a:pt x="42811" y="18252"/>
                  </a:lnTo>
                  <a:lnTo>
                    <a:pt x="28270" y="35377"/>
                  </a:lnTo>
                  <a:lnTo>
                    <a:pt x="5497" y="85288"/>
                  </a:lnTo>
                  <a:lnTo>
                    <a:pt x="0" y="122171"/>
                  </a:lnTo>
                  <a:lnTo>
                    <a:pt x="4953" y="142784"/>
                  </a:lnTo>
                  <a:lnTo>
                    <a:pt x="27197" y="175081"/>
                  </a:lnTo>
                  <a:lnTo>
                    <a:pt x="36077" y="178937"/>
                  </a:lnTo>
                  <a:lnTo>
                    <a:pt x="58422" y="180102"/>
                  </a:lnTo>
                  <a:lnTo>
                    <a:pt x="91720" y="168591"/>
                  </a:lnTo>
                  <a:lnTo>
                    <a:pt x="140895" y="130144"/>
                  </a:lnTo>
                  <a:lnTo>
                    <a:pt x="156841" y="103746"/>
                  </a:lnTo>
                  <a:lnTo>
                    <a:pt x="164304" y="64338"/>
                  </a:lnTo>
                  <a:lnTo>
                    <a:pt x="180606" y="117619"/>
                  </a:lnTo>
                  <a:lnTo>
                    <a:pt x="211112" y="158802"/>
                  </a:lnTo>
                  <a:lnTo>
                    <a:pt x="240687" y="190226"/>
                  </a:lnTo>
                  <a:lnTo>
                    <a:pt x="261274" y="201887"/>
                  </a:lnTo>
                  <a:lnTo>
                    <a:pt x="292483" y="2112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32580" y="558010"/>
              <a:ext cx="211613" cy="468848"/>
            </a:xfrm>
            <a:custGeom>
              <a:avLst/>
              <a:gdLst/>
              <a:ahLst/>
              <a:cxnLst/>
              <a:rect l="0" t="0" r="0" b="0"/>
              <a:pathLst>
                <a:path w="211613" h="468848">
                  <a:moveTo>
                    <a:pt x="0" y="0"/>
                  </a:moveTo>
                  <a:lnTo>
                    <a:pt x="1170" y="49263"/>
                  </a:lnTo>
                  <a:lnTo>
                    <a:pt x="7236" y="98174"/>
                  </a:lnTo>
                  <a:lnTo>
                    <a:pt x="10723" y="145162"/>
                  </a:lnTo>
                  <a:lnTo>
                    <a:pt x="17475" y="200158"/>
                  </a:lnTo>
                  <a:lnTo>
                    <a:pt x="23469" y="258729"/>
                  </a:lnTo>
                  <a:lnTo>
                    <a:pt x="35572" y="321208"/>
                  </a:lnTo>
                  <a:lnTo>
                    <a:pt x="40176" y="375023"/>
                  </a:lnTo>
                  <a:lnTo>
                    <a:pt x="47129" y="416834"/>
                  </a:lnTo>
                  <a:lnTo>
                    <a:pt x="48967" y="419439"/>
                  </a:lnTo>
                  <a:lnTo>
                    <a:pt x="51009" y="406736"/>
                  </a:lnTo>
                  <a:lnTo>
                    <a:pt x="53490" y="353261"/>
                  </a:lnTo>
                  <a:lnTo>
                    <a:pt x="62122" y="318749"/>
                  </a:lnTo>
                  <a:lnTo>
                    <a:pt x="72843" y="301153"/>
                  </a:lnTo>
                  <a:lnTo>
                    <a:pt x="88527" y="288654"/>
                  </a:lnTo>
                  <a:lnTo>
                    <a:pt x="97622" y="283683"/>
                  </a:lnTo>
                  <a:lnTo>
                    <a:pt x="120207" y="281279"/>
                  </a:lnTo>
                  <a:lnTo>
                    <a:pt x="143502" y="285280"/>
                  </a:lnTo>
                  <a:lnTo>
                    <a:pt x="161655" y="294857"/>
                  </a:lnTo>
                  <a:lnTo>
                    <a:pt x="185028" y="318992"/>
                  </a:lnTo>
                  <a:lnTo>
                    <a:pt x="206772" y="353959"/>
                  </a:lnTo>
                  <a:lnTo>
                    <a:pt x="211612" y="380363"/>
                  </a:lnTo>
                  <a:lnTo>
                    <a:pt x="208693" y="406526"/>
                  </a:lnTo>
                  <a:lnTo>
                    <a:pt x="199597" y="429853"/>
                  </a:lnTo>
                  <a:lnTo>
                    <a:pt x="175733" y="457127"/>
                  </a:lnTo>
                  <a:lnTo>
                    <a:pt x="153363" y="466380"/>
                  </a:lnTo>
                  <a:lnTo>
                    <a:pt x="140847" y="468847"/>
                  </a:lnTo>
                  <a:lnTo>
                    <a:pt x="117581" y="465350"/>
                  </a:lnTo>
                  <a:lnTo>
                    <a:pt x="74049" y="444041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85264" y="536953"/>
              <a:ext cx="73700" cy="473783"/>
            </a:xfrm>
            <a:custGeom>
              <a:avLst/>
              <a:gdLst/>
              <a:ahLst/>
              <a:cxnLst/>
              <a:rect l="0" t="0" r="0" b="0"/>
              <a:pathLst>
                <a:path w="73700" h="473783">
                  <a:moveTo>
                    <a:pt x="0" y="0"/>
                  </a:moveTo>
                  <a:lnTo>
                    <a:pt x="8406" y="51602"/>
                  </a:lnTo>
                  <a:lnTo>
                    <a:pt x="16788" y="112646"/>
                  </a:lnTo>
                  <a:lnTo>
                    <a:pt x="20962" y="163098"/>
                  </a:lnTo>
                  <a:lnTo>
                    <a:pt x="27918" y="213402"/>
                  </a:lnTo>
                  <a:lnTo>
                    <a:pt x="33981" y="272914"/>
                  </a:lnTo>
                  <a:lnTo>
                    <a:pt x="40507" y="329729"/>
                  </a:lnTo>
                  <a:lnTo>
                    <a:pt x="50202" y="387182"/>
                  </a:lnTo>
                  <a:lnTo>
                    <a:pt x="63382" y="447404"/>
                  </a:lnTo>
                  <a:lnTo>
                    <a:pt x="70642" y="470256"/>
                  </a:lnTo>
                  <a:lnTo>
                    <a:pt x="73699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90549" y="756311"/>
              <a:ext cx="189514" cy="338653"/>
            </a:xfrm>
            <a:custGeom>
              <a:avLst/>
              <a:gdLst/>
              <a:ahLst/>
              <a:cxnLst/>
              <a:rect l="0" t="0" r="0" b="0"/>
              <a:pathLst>
                <a:path w="189514" h="338653">
                  <a:moveTo>
                    <a:pt x="0" y="191253"/>
                  </a:moveTo>
                  <a:lnTo>
                    <a:pt x="11178" y="180075"/>
                  </a:lnTo>
                  <a:lnTo>
                    <a:pt x="65567" y="156925"/>
                  </a:lnTo>
                  <a:lnTo>
                    <a:pt x="124101" y="124212"/>
                  </a:lnTo>
                  <a:lnTo>
                    <a:pt x="164189" y="89430"/>
                  </a:lnTo>
                  <a:lnTo>
                    <a:pt x="167951" y="80087"/>
                  </a:lnTo>
                  <a:lnTo>
                    <a:pt x="169011" y="57228"/>
                  </a:lnTo>
                  <a:lnTo>
                    <a:pt x="163031" y="23640"/>
                  </a:lnTo>
                  <a:lnTo>
                    <a:pt x="157821" y="15171"/>
                  </a:lnTo>
                  <a:lnTo>
                    <a:pt x="142672" y="2640"/>
                  </a:lnTo>
                  <a:lnTo>
                    <a:pt x="133719" y="0"/>
                  </a:lnTo>
                  <a:lnTo>
                    <a:pt x="114413" y="187"/>
                  </a:lnTo>
                  <a:lnTo>
                    <a:pt x="83813" y="12459"/>
                  </a:lnTo>
                  <a:lnTo>
                    <a:pt x="58109" y="36502"/>
                  </a:lnTo>
                  <a:lnTo>
                    <a:pt x="29632" y="77237"/>
                  </a:lnTo>
                  <a:lnTo>
                    <a:pt x="16709" y="115617"/>
                  </a:lnTo>
                  <a:lnTo>
                    <a:pt x="11749" y="170507"/>
                  </a:lnTo>
                  <a:lnTo>
                    <a:pt x="14010" y="209283"/>
                  </a:lnTo>
                  <a:lnTo>
                    <a:pt x="25208" y="242999"/>
                  </a:lnTo>
                  <a:lnTo>
                    <a:pt x="49953" y="280243"/>
                  </a:lnTo>
                  <a:lnTo>
                    <a:pt x="70433" y="302888"/>
                  </a:lnTo>
                  <a:lnTo>
                    <a:pt x="102497" y="318827"/>
                  </a:lnTo>
                  <a:lnTo>
                    <a:pt x="162774" y="335233"/>
                  </a:lnTo>
                  <a:lnTo>
                    <a:pt x="189513" y="338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5409" y="1063378"/>
              <a:ext cx="4748353" cy="178985"/>
            </a:xfrm>
            <a:custGeom>
              <a:avLst/>
              <a:gdLst/>
              <a:ahLst/>
              <a:cxnLst/>
              <a:rect l="0" t="0" r="0" b="0"/>
              <a:pathLst>
                <a:path w="4748353" h="178985">
                  <a:moveTo>
                    <a:pt x="4748352" y="63171"/>
                  </a:moveTo>
                  <a:lnTo>
                    <a:pt x="4689736" y="63171"/>
                  </a:lnTo>
                  <a:lnTo>
                    <a:pt x="4634392" y="55935"/>
                  </a:lnTo>
                  <a:lnTo>
                    <a:pt x="4571467" y="50173"/>
                  </a:lnTo>
                  <a:lnTo>
                    <a:pt x="4513630" y="43706"/>
                  </a:lnTo>
                  <a:lnTo>
                    <a:pt x="4451414" y="33990"/>
                  </a:lnTo>
                  <a:lnTo>
                    <a:pt x="4391391" y="32060"/>
                  </a:lnTo>
                  <a:lnTo>
                    <a:pt x="4340509" y="26137"/>
                  </a:lnTo>
                  <a:lnTo>
                    <a:pt x="4288388" y="22562"/>
                  </a:lnTo>
                  <a:lnTo>
                    <a:pt x="4230311" y="15914"/>
                  </a:lnTo>
                  <a:lnTo>
                    <a:pt x="4174239" y="12124"/>
                  </a:lnTo>
                  <a:lnTo>
                    <a:pt x="4114991" y="5412"/>
                  </a:lnTo>
                  <a:lnTo>
                    <a:pt x="4052982" y="1603"/>
                  </a:lnTo>
                  <a:lnTo>
                    <a:pt x="4001334" y="475"/>
                  </a:lnTo>
                  <a:lnTo>
                    <a:pt x="3950806" y="141"/>
                  </a:lnTo>
                  <a:lnTo>
                    <a:pt x="3887396" y="28"/>
                  </a:lnTo>
                  <a:lnTo>
                    <a:pt x="3829959" y="8"/>
                  </a:lnTo>
                  <a:lnTo>
                    <a:pt x="3767317" y="2"/>
                  </a:lnTo>
                  <a:lnTo>
                    <a:pt x="3721181" y="1"/>
                  </a:lnTo>
                  <a:lnTo>
                    <a:pt x="3676500" y="0"/>
                  </a:lnTo>
                  <a:lnTo>
                    <a:pt x="3618122" y="0"/>
                  </a:lnTo>
                  <a:lnTo>
                    <a:pt x="3564950" y="0"/>
                  </a:lnTo>
                  <a:lnTo>
                    <a:pt x="3510981" y="0"/>
                  </a:lnTo>
                  <a:lnTo>
                    <a:pt x="3459115" y="0"/>
                  </a:lnTo>
                  <a:lnTo>
                    <a:pt x="3405533" y="0"/>
                  </a:lnTo>
                  <a:lnTo>
                    <a:pt x="3350663" y="0"/>
                  </a:lnTo>
                  <a:lnTo>
                    <a:pt x="3305934" y="0"/>
                  </a:lnTo>
                  <a:lnTo>
                    <a:pt x="3258759" y="0"/>
                  </a:lnTo>
                  <a:lnTo>
                    <a:pt x="3208518" y="5589"/>
                  </a:lnTo>
                  <a:lnTo>
                    <a:pt x="3151695" y="9553"/>
                  </a:lnTo>
                  <a:lnTo>
                    <a:pt x="3095411" y="10335"/>
                  </a:lnTo>
                  <a:lnTo>
                    <a:pt x="3043915" y="10471"/>
                  </a:lnTo>
                  <a:lnTo>
                    <a:pt x="2986153" y="10511"/>
                  </a:lnTo>
                  <a:lnTo>
                    <a:pt x="2924714" y="10525"/>
                  </a:lnTo>
                  <a:lnTo>
                    <a:pt x="2864917" y="10527"/>
                  </a:lnTo>
                  <a:lnTo>
                    <a:pt x="2812104" y="10528"/>
                  </a:lnTo>
                  <a:lnTo>
                    <a:pt x="2752337" y="10528"/>
                  </a:lnTo>
                  <a:lnTo>
                    <a:pt x="2695471" y="10528"/>
                  </a:lnTo>
                  <a:lnTo>
                    <a:pt x="2639178" y="10528"/>
                  </a:lnTo>
                  <a:lnTo>
                    <a:pt x="2582998" y="10528"/>
                  </a:lnTo>
                  <a:lnTo>
                    <a:pt x="2526840" y="10528"/>
                  </a:lnTo>
                  <a:lnTo>
                    <a:pt x="2470688" y="10528"/>
                  </a:lnTo>
                  <a:lnTo>
                    <a:pt x="2414535" y="10528"/>
                  </a:lnTo>
                  <a:lnTo>
                    <a:pt x="2355264" y="10528"/>
                  </a:lnTo>
                  <a:lnTo>
                    <a:pt x="2293166" y="10528"/>
                  </a:lnTo>
                  <a:lnTo>
                    <a:pt x="2234670" y="9358"/>
                  </a:lnTo>
                  <a:lnTo>
                    <a:pt x="2186287" y="3293"/>
                  </a:lnTo>
                  <a:lnTo>
                    <a:pt x="2127424" y="650"/>
                  </a:lnTo>
                  <a:lnTo>
                    <a:pt x="2065147" y="128"/>
                  </a:lnTo>
                  <a:lnTo>
                    <a:pt x="2013875" y="38"/>
                  </a:lnTo>
                  <a:lnTo>
                    <a:pt x="1952554" y="1177"/>
                  </a:lnTo>
                  <a:lnTo>
                    <a:pt x="1895381" y="8334"/>
                  </a:lnTo>
                  <a:lnTo>
                    <a:pt x="1833438" y="10095"/>
                  </a:lnTo>
                  <a:lnTo>
                    <a:pt x="1782224" y="10400"/>
                  </a:lnTo>
                  <a:lnTo>
                    <a:pt x="1719752" y="10503"/>
                  </a:lnTo>
                  <a:lnTo>
                    <a:pt x="1670680" y="10521"/>
                  </a:lnTo>
                  <a:lnTo>
                    <a:pt x="1608465" y="10527"/>
                  </a:lnTo>
                  <a:lnTo>
                    <a:pt x="1545786" y="10528"/>
                  </a:lnTo>
                  <a:lnTo>
                    <a:pt x="1496952" y="10528"/>
                  </a:lnTo>
                  <a:lnTo>
                    <a:pt x="1435285" y="10528"/>
                  </a:lnTo>
                  <a:lnTo>
                    <a:pt x="1386352" y="11698"/>
                  </a:lnTo>
                  <a:lnTo>
                    <a:pt x="1324184" y="18861"/>
                  </a:lnTo>
                  <a:lnTo>
                    <a:pt x="1273235" y="20406"/>
                  </a:lnTo>
                  <a:lnTo>
                    <a:pt x="1224214" y="23984"/>
                  </a:lnTo>
                  <a:lnTo>
                    <a:pt x="1176934" y="29333"/>
                  </a:lnTo>
                  <a:lnTo>
                    <a:pt x="1114145" y="31140"/>
                  </a:lnTo>
                  <a:lnTo>
                    <a:pt x="1065292" y="37043"/>
                  </a:lnTo>
                  <a:lnTo>
                    <a:pt x="1013772" y="40611"/>
                  </a:lnTo>
                  <a:lnTo>
                    <a:pt x="961463" y="47258"/>
                  </a:lnTo>
                  <a:lnTo>
                    <a:pt x="908919" y="56636"/>
                  </a:lnTo>
                  <a:lnTo>
                    <a:pt x="845998" y="63050"/>
                  </a:lnTo>
                  <a:lnTo>
                    <a:pt x="795678" y="71194"/>
                  </a:lnTo>
                  <a:lnTo>
                    <a:pt x="744894" y="79846"/>
                  </a:lnTo>
                  <a:lnTo>
                    <a:pt x="682100" y="86482"/>
                  </a:lnTo>
                  <a:lnTo>
                    <a:pt x="631042" y="92305"/>
                  </a:lnTo>
                  <a:lnTo>
                    <a:pt x="578869" y="94030"/>
                  </a:lnTo>
                  <a:lnTo>
                    <a:pt x="526366" y="97661"/>
                  </a:lnTo>
                  <a:lnTo>
                    <a:pt x="473765" y="106145"/>
                  </a:lnTo>
                  <a:lnTo>
                    <a:pt x="421135" y="112949"/>
                  </a:lnTo>
                  <a:lnTo>
                    <a:pt x="368496" y="118084"/>
                  </a:lnTo>
                  <a:lnTo>
                    <a:pt x="315854" y="127015"/>
                  </a:lnTo>
                  <a:lnTo>
                    <a:pt x="263212" y="133950"/>
                  </a:lnTo>
                  <a:lnTo>
                    <a:pt x="213689" y="139125"/>
                  </a:lnTo>
                  <a:lnTo>
                    <a:pt x="166261" y="148067"/>
                  </a:lnTo>
                  <a:lnTo>
                    <a:pt x="115163" y="158125"/>
                  </a:lnTo>
                  <a:lnTo>
                    <a:pt x="59859" y="16851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22259" y="694880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32664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138114" y="374409"/>
            <a:ext cx="3511712" cy="657384"/>
            <a:chOff x="6138114" y="374409"/>
            <a:chExt cx="3511712" cy="657384"/>
          </a:xfrm>
        </p:grpSpPr>
        <p:sp>
          <p:nvSpPr>
            <p:cNvPr id="28" name="Freeform 27"/>
            <p:cNvSpPr/>
            <p:nvPr/>
          </p:nvSpPr>
          <p:spPr>
            <a:xfrm>
              <a:off x="6138114" y="374409"/>
              <a:ext cx="263213" cy="657384"/>
            </a:xfrm>
            <a:custGeom>
              <a:avLst/>
              <a:gdLst/>
              <a:ahLst/>
              <a:cxnLst/>
              <a:rect l="0" t="0" r="0" b="0"/>
              <a:pathLst>
                <a:path w="263213" h="657384">
                  <a:moveTo>
                    <a:pt x="0" y="657383"/>
                  </a:moveTo>
                  <a:lnTo>
                    <a:pt x="3120" y="603239"/>
                  </a:lnTo>
                  <a:lnTo>
                    <a:pt x="14654" y="542703"/>
                  </a:lnTo>
                  <a:lnTo>
                    <a:pt x="28197" y="487721"/>
                  </a:lnTo>
                  <a:lnTo>
                    <a:pt x="38640" y="431638"/>
                  </a:lnTo>
                  <a:lnTo>
                    <a:pt x="45639" y="387036"/>
                  </a:lnTo>
                  <a:lnTo>
                    <a:pt x="52649" y="339917"/>
                  </a:lnTo>
                  <a:lnTo>
                    <a:pt x="60053" y="276710"/>
                  </a:lnTo>
                  <a:lnTo>
                    <a:pt x="68144" y="219020"/>
                  </a:lnTo>
                  <a:lnTo>
                    <a:pt x="79837" y="163085"/>
                  </a:lnTo>
                  <a:lnTo>
                    <a:pt x="84096" y="110452"/>
                  </a:lnTo>
                  <a:lnTo>
                    <a:pt x="92304" y="56328"/>
                  </a:lnTo>
                  <a:lnTo>
                    <a:pt x="99861" y="6512"/>
                  </a:lnTo>
                  <a:lnTo>
                    <a:pt x="104009" y="1201"/>
                  </a:lnTo>
                  <a:lnTo>
                    <a:pt x="109113" y="0"/>
                  </a:lnTo>
                  <a:lnTo>
                    <a:pt x="114856" y="1539"/>
                  </a:lnTo>
                  <a:lnTo>
                    <a:pt x="124357" y="18846"/>
                  </a:lnTo>
                  <a:lnTo>
                    <a:pt x="136282" y="64595"/>
                  </a:lnTo>
                  <a:lnTo>
                    <a:pt x="147224" y="116364"/>
                  </a:lnTo>
                  <a:lnTo>
                    <a:pt x="155813" y="175779"/>
                  </a:lnTo>
                  <a:lnTo>
                    <a:pt x="165982" y="238333"/>
                  </a:lnTo>
                  <a:lnTo>
                    <a:pt x="173556" y="298397"/>
                  </a:lnTo>
                  <a:lnTo>
                    <a:pt x="186318" y="358182"/>
                  </a:lnTo>
                  <a:lnTo>
                    <a:pt x="196984" y="415051"/>
                  </a:lnTo>
                  <a:lnTo>
                    <a:pt x="208044" y="478159"/>
                  </a:lnTo>
                  <a:lnTo>
                    <a:pt x="224737" y="539921"/>
                  </a:lnTo>
                  <a:lnTo>
                    <a:pt x="242173" y="593995"/>
                  </a:lnTo>
                  <a:lnTo>
                    <a:pt x="263212" y="646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80228" y="810694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75760" y="17958"/>
                  </a:lnTo>
                  <a:lnTo>
                    <a:pt x="31992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94173" y="473782"/>
              <a:ext cx="28294" cy="547483"/>
            </a:xfrm>
            <a:custGeom>
              <a:avLst/>
              <a:gdLst/>
              <a:ahLst/>
              <a:cxnLst/>
              <a:rect l="0" t="0" r="0" b="0"/>
              <a:pathLst>
                <a:path w="28294" h="547483">
                  <a:moveTo>
                    <a:pt x="7236" y="0"/>
                  </a:moveTo>
                  <a:lnTo>
                    <a:pt x="0" y="28726"/>
                  </a:lnTo>
                  <a:lnTo>
                    <a:pt x="478" y="88992"/>
                  </a:lnTo>
                  <a:lnTo>
                    <a:pt x="5901" y="141321"/>
                  </a:lnTo>
                  <a:lnTo>
                    <a:pt x="14209" y="196718"/>
                  </a:lnTo>
                  <a:lnTo>
                    <a:pt x="17062" y="255840"/>
                  </a:lnTo>
                  <a:lnTo>
                    <a:pt x="17626" y="317908"/>
                  </a:lnTo>
                  <a:lnTo>
                    <a:pt x="17724" y="377814"/>
                  </a:lnTo>
                  <a:lnTo>
                    <a:pt x="17747" y="420601"/>
                  </a:lnTo>
                  <a:lnTo>
                    <a:pt x="20880" y="477912"/>
                  </a:lnTo>
                  <a:lnTo>
                    <a:pt x="26096" y="518290"/>
                  </a:lnTo>
                  <a:lnTo>
                    <a:pt x="28293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54010" y="684352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35340" y="0"/>
                  </a:lnTo>
                  <a:lnTo>
                    <a:pt x="176208" y="0"/>
                  </a:lnTo>
                  <a:lnTo>
                    <a:pt x="127989" y="5589"/>
                  </a:lnTo>
                  <a:lnTo>
                    <a:pt x="67699" y="9553"/>
                  </a:lnTo>
                  <a:lnTo>
                    <a:pt x="20088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98864" y="821444"/>
              <a:ext cx="218401" cy="199821"/>
            </a:xfrm>
            <a:custGeom>
              <a:avLst/>
              <a:gdLst/>
              <a:ahLst/>
              <a:cxnLst/>
              <a:rect l="0" t="0" r="0" b="0"/>
              <a:pathLst>
                <a:path w="218401" h="199821">
                  <a:moveTo>
                    <a:pt x="81530" y="115592"/>
                  </a:moveTo>
                  <a:lnTo>
                    <a:pt x="96184" y="71629"/>
                  </a:lnTo>
                  <a:lnTo>
                    <a:pt x="95101" y="35755"/>
                  </a:lnTo>
                  <a:lnTo>
                    <a:pt x="87171" y="15378"/>
                  </a:lnTo>
                  <a:lnTo>
                    <a:pt x="81781" y="6669"/>
                  </a:lnTo>
                  <a:lnTo>
                    <a:pt x="74678" y="2032"/>
                  </a:lnTo>
                  <a:lnTo>
                    <a:pt x="57428" y="0"/>
                  </a:lnTo>
                  <a:lnTo>
                    <a:pt x="41182" y="6116"/>
                  </a:lnTo>
                  <a:lnTo>
                    <a:pt x="33574" y="11022"/>
                  </a:lnTo>
                  <a:lnTo>
                    <a:pt x="22001" y="25833"/>
                  </a:lnTo>
                  <a:lnTo>
                    <a:pt x="5040" y="69526"/>
                  </a:lnTo>
                  <a:lnTo>
                    <a:pt x="0" y="129282"/>
                  </a:lnTo>
                  <a:lnTo>
                    <a:pt x="7330" y="166052"/>
                  </a:lnTo>
                  <a:lnTo>
                    <a:pt x="17747" y="188321"/>
                  </a:lnTo>
                  <a:lnTo>
                    <a:pt x="26139" y="194494"/>
                  </a:lnTo>
                  <a:lnTo>
                    <a:pt x="47942" y="198233"/>
                  </a:lnTo>
                  <a:lnTo>
                    <a:pt x="66992" y="192875"/>
                  </a:lnTo>
                  <a:lnTo>
                    <a:pt x="83257" y="181525"/>
                  </a:lnTo>
                  <a:lnTo>
                    <a:pt x="98285" y="164783"/>
                  </a:lnTo>
                  <a:lnTo>
                    <a:pt x="122615" y="106804"/>
                  </a:lnTo>
                  <a:lnTo>
                    <a:pt x="126467" y="95695"/>
                  </a:lnTo>
                  <a:lnTo>
                    <a:pt x="130206" y="91799"/>
                  </a:lnTo>
                  <a:lnTo>
                    <a:pt x="133867" y="92711"/>
                  </a:lnTo>
                  <a:lnTo>
                    <a:pt x="137478" y="96828"/>
                  </a:lnTo>
                  <a:lnTo>
                    <a:pt x="164310" y="151779"/>
                  </a:lnTo>
                  <a:lnTo>
                    <a:pt x="190731" y="180625"/>
                  </a:lnTo>
                  <a:lnTo>
                    <a:pt x="218400" y="199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17264" y="536953"/>
              <a:ext cx="214542" cy="455822"/>
            </a:xfrm>
            <a:custGeom>
              <a:avLst/>
              <a:gdLst/>
              <a:ahLst/>
              <a:cxnLst/>
              <a:rect l="0" t="0" r="0" b="0"/>
              <a:pathLst>
                <a:path w="214542" h="455822">
                  <a:moveTo>
                    <a:pt x="10528" y="0"/>
                  </a:moveTo>
                  <a:lnTo>
                    <a:pt x="3293" y="27556"/>
                  </a:lnTo>
                  <a:lnTo>
                    <a:pt x="3770" y="80659"/>
                  </a:lnTo>
                  <a:lnTo>
                    <a:pt x="14783" y="142404"/>
                  </a:lnTo>
                  <a:lnTo>
                    <a:pt x="19198" y="190503"/>
                  </a:lnTo>
                  <a:lnTo>
                    <a:pt x="26096" y="245568"/>
                  </a:lnTo>
                  <a:lnTo>
                    <a:pt x="29958" y="306338"/>
                  </a:lnTo>
                  <a:lnTo>
                    <a:pt x="36693" y="357618"/>
                  </a:lnTo>
                  <a:lnTo>
                    <a:pt x="34918" y="402449"/>
                  </a:lnTo>
                  <a:lnTo>
                    <a:pt x="33807" y="407509"/>
                  </a:lnTo>
                  <a:lnTo>
                    <a:pt x="33066" y="406204"/>
                  </a:lnTo>
                  <a:lnTo>
                    <a:pt x="31715" y="345205"/>
                  </a:lnTo>
                  <a:lnTo>
                    <a:pt x="37200" y="296436"/>
                  </a:lnTo>
                  <a:lnTo>
                    <a:pt x="49289" y="277588"/>
                  </a:lnTo>
                  <a:lnTo>
                    <a:pt x="57425" y="269287"/>
                  </a:lnTo>
                  <a:lnTo>
                    <a:pt x="67530" y="264922"/>
                  </a:lnTo>
                  <a:lnTo>
                    <a:pt x="91234" y="263192"/>
                  </a:lnTo>
                  <a:lnTo>
                    <a:pt x="130888" y="268796"/>
                  </a:lnTo>
                  <a:lnTo>
                    <a:pt x="152149" y="284021"/>
                  </a:lnTo>
                  <a:lnTo>
                    <a:pt x="196415" y="339085"/>
                  </a:lnTo>
                  <a:lnTo>
                    <a:pt x="213363" y="379455"/>
                  </a:lnTo>
                  <a:lnTo>
                    <a:pt x="214541" y="400274"/>
                  </a:lnTo>
                  <a:lnTo>
                    <a:pt x="213217" y="410738"/>
                  </a:lnTo>
                  <a:lnTo>
                    <a:pt x="202388" y="428605"/>
                  </a:lnTo>
                  <a:lnTo>
                    <a:pt x="185877" y="443175"/>
                  </a:lnTo>
                  <a:lnTo>
                    <a:pt x="166840" y="453550"/>
                  </a:lnTo>
                  <a:lnTo>
                    <a:pt x="146680" y="455821"/>
                  </a:lnTo>
                  <a:lnTo>
                    <a:pt x="124853" y="451762"/>
                  </a:lnTo>
                  <a:lnTo>
                    <a:pt x="64592" y="423598"/>
                  </a:lnTo>
                  <a:lnTo>
                    <a:pt x="23677" y="396366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69948" y="536953"/>
              <a:ext cx="204221" cy="435394"/>
            </a:xfrm>
            <a:custGeom>
              <a:avLst/>
              <a:gdLst/>
              <a:ahLst/>
              <a:cxnLst/>
              <a:rect l="0" t="0" r="0" b="0"/>
              <a:pathLst>
                <a:path w="204221" h="435394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8333" y="170555"/>
                  </a:lnTo>
                  <a:lnTo>
                    <a:pt x="9877" y="220550"/>
                  </a:lnTo>
                  <a:lnTo>
                    <a:pt x="10239" y="262969"/>
                  </a:lnTo>
                  <a:lnTo>
                    <a:pt x="10442" y="325141"/>
                  </a:lnTo>
                  <a:lnTo>
                    <a:pt x="11672" y="378788"/>
                  </a:lnTo>
                  <a:lnTo>
                    <a:pt x="16106" y="405826"/>
                  </a:lnTo>
                  <a:lnTo>
                    <a:pt x="18926" y="410931"/>
                  </a:lnTo>
                  <a:lnTo>
                    <a:pt x="21975" y="410824"/>
                  </a:lnTo>
                  <a:lnTo>
                    <a:pt x="68297" y="356202"/>
                  </a:lnTo>
                  <a:lnTo>
                    <a:pt x="122078" y="328505"/>
                  </a:lnTo>
                  <a:lnTo>
                    <a:pt x="178423" y="294615"/>
                  </a:lnTo>
                  <a:lnTo>
                    <a:pt x="189139" y="287657"/>
                  </a:lnTo>
                  <a:lnTo>
                    <a:pt x="196283" y="278339"/>
                  </a:lnTo>
                  <a:lnTo>
                    <a:pt x="204220" y="255507"/>
                  </a:lnTo>
                  <a:lnTo>
                    <a:pt x="201509" y="232882"/>
                  </a:lnTo>
                  <a:lnTo>
                    <a:pt x="197510" y="221935"/>
                  </a:lnTo>
                  <a:lnTo>
                    <a:pt x="190165" y="214637"/>
                  </a:lnTo>
                  <a:lnTo>
                    <a:pt x="169525" y="206528"/>
                  </a:lnTo>
                  <a:lnTo>
                    <a:pt x="147874" y="209164"/>
                  </a:lnTo>
                  <a:lnTo>
                    <a:pt x="127723" y="219303"/>
                  </a:lnTo>
                  <a:lnTo>
                    <a:pt x="88382" y="264362"/>
                  </a:lnTo>
                  <a:lnTo>
                    <a:pt x="72461" y="295139"/>
                  </a:lnTo>
                  <a:lnTo>
                    <a:pt x="65923" y="332073"/>
                  </a:lnTo>
                  <a:lnTo>
                    <a:pt x="72121" y="378070"/>
                  </a:lnTo>
                  <a:lnTo>
                    <a:pt x="78067" y="399658"/>
                  </a:lnTo>
                  <a:lnTo>
                    <a:pt x="83630" y="407988"/>
                  </a:lnTo>
                  <a:lnTo>
                    <a:pt x="99170" y="420364"/>
                  </a:lnTo>
                  <a:lnTo>
                    <a:pt x="127650" y="433908"/>
                  </a:lnTo>
                  <a:lnTo>
                    <a:pt x="147980" y="435393"/>
                  </a:lnTo>
                  <a:lnTo>
                    <a:pt x="200041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25587" y="828732"/>
              <a:ext cx="173289" cy="200302"/>
            </a:xfrm>
            <a:custGeom>
              <a:avLst/>
              <a:gdLst/>
              <a:ahLst/>
              <a:cxnLst/>
              <a:rect l="0" t="0" r="0" b="0"/>
              <a:pathLst>
                <a:path w="173289" h="200302">
                  <a:moveTo>
                    <a:pt x="144486" y="13547"/>
                  </a:moveTo>
                  <a:lnTo>
                    <a:pt x="122128" y="2369"/>
                  </a:lnTo>
                  <a:lnTo>
                    <a:pt x="98674" y="0"/>
                  </a:lnTo>
                  <a:lnTo>
                    <a:pt x="73822" y="4017"/>
                  </a:lnTo>
                  <a:lnTo>
                    <a:pt x="41270" y="19432"/>
                  </a:lnTo>
                  <a:lnTo>
                    <a:pt x="24133" y="32151"/>
                  </a:lnTo>
                  <a:lnTo>
                    <a:pt x="6920" y="58054"/>
                  </a:lnTo>
                  <a:lnTo>
                    <a:pt x="0" y="93545"/>
                  </a:lnTo>
                  <a:lnTo>
                    <a:pt x="3538" y="128107"/>
                  </a:lnTo>
                  <a:lnTo>
                    <a:pt x="12043" y="146741"/>
                  </a:lnTo>
                  <a:lnTo>
                    <a:pt x="36565" y="177767"/>
                  </a:lnTo>
                  <a:lnTo>
                    <a:pt x="62596" y="193746"/>
                  </a:lnTo>
                  <a:lnTo>
                    <a:pt x="98125" y="200301"/>
                  </a:lnTo>
                  <a:lnTo>
                    <a:pt x="118421" y="195595"/>
                  </a:lnTo>
                  <a:lnTo>
                    <a:pt x="150516" y="173510"/>
                  </a:lnTo>
                  <a:lnTo>
                    <a:pt x="166679" y="147901"/>
                  </a:lnTo>
                  <a:lnTo>
                    <a:pt x="173288" y="106908"/>
                  </a:lnTo>
                  <a:lnTo>
                    <a:pt x="167115" y="57465"/>
                  </a:lnTo>
                  <a:lnTo>
                    <a:pt x="154632" y="20143"/>
                  </a:lnTo>
                  <a:lnTo>
                    <a:pt x="144486" y="3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38669" y="526001"/>
              <a:ext cx="141974" cy="484735"/>
            </a:xfrm>
            <a:custGeom>
              <a:avLst/>
              <a:gdLst/>
              <a:ahLst/>
              <a:cxnLst/>
              <a:rect l="0" t="0" r="0" b="0"/>
              <a:pathLst>
                <a:path w="141974" h="484735">
                  <a:moveTo>
                    <a:pt x="47217" y="484734"/>
                  </a:moveTo>
                  <a:lnTo>
                    <a:pt x="41627" y="426118"/>
                  </a:lnTo>
                  <a:lnTo>
                    <a:pt x="29258" y="364708"/>
                  </a:lnTo>
                  <a:lnTo>
                    <a:pt x="18670" y="303185"/>
                  </a:lnTo>
                  <a:lnTo>
                    <a:pt x="13413" y="249228"/>
                  </a:lnTo>
                  <a:lnTo>
                    <a:pt x="7565" y="195026"/>
                  </a:lnTo>
                  <a:lnTo>
                    <a:pt x="0" y="140379"/>
                  </a:lnTo>
                  <a:lnTo>
                    <a:pt x="2882" y="87384"/>
                  </a:lnTo>
                  <a:lnTo>
                    <a:pt x="6785" y="48156"/>
                  </a:lnTo>
                  <a:lnTo>
                    <a:pt x="21719" y="20676"/>
                  </a:lnTo>
                  <a:lnTo>
                    <a:pt x="34325" y="5135"/>
                  </a:lnTo>
                  <a:lnTo>
                    <a:pt x="43302" y="1225"/>
                  </a:lnTo>
                  <a:lnTo>
                    <a:pt x="65754" y="0"/>
                  </a:lnTo>
                  <a:lnTo>
                    <a:pt x="99113" y="11476"/>
                  </a:lnTo>
                  <a:lnTo>
                    <a:pt x="125634" y="29695"/>
                  </a:lnTo>
                  <a:lnTo>
                    <a:pt x="134711" y="39949"/>
                  </a:lnTo>
                  <a:lnTo>
                    <a:pt x="141973" y="53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80601" y="758051"/>
              <a:ext cx="178985" cy="16119"/>
            </a:xfrm>
            <a:custGeom>
              <a:avLst/>
              <a:gdLst/>
              <a:ahLst/>
              <a:cxnLst/>
              <a:rect l="0" t="0" r="0" b="0"/>
              <a:pathLst>
                <a:path w="178985" h="16119">
                  <a:moveTo>
                    <a:pt x="178984" y="10529"/>
                  </a:moveTo>
                  <a:lnTo>
                    <a:pt x="162216" y="16118"/>
                  </a:lnTo>
                  <a:lnTo>
                    <a:pt x="144626" y="15743"/>
                  </a:lnTo>
                  <a:lnTo>
                    <a:pt x="93559" y="11559"/>
                  </a:lnTo>
                  <a:lnTo>
                    <a:pt x="32814" y="23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22798" y="726466"/>
              <a:ext cx="189514" cy="301480"/>
            </a:xfrm>
            <a:custGeom>
              <a:avLst/>
              <a:gdLst/>
              <a:ahLst/>
              <a:cxnLst/>
              <a:rect l="0" t="0" r="0" b="0"/>
              <a:pathLst>
                <a:path w="189514" h="301480">
                  <a:moveTo>
                    <a:pt x="0" y="73699"/>
                  </a:moveTo>
                  <a:lnTo>
                    <a:pt x="14654" y="132316"/>
                  </a:lnTo>
                  <a:lnTo>
                    <a:pt x="29368" y="193726"/>
                  </a:lnTo>
                  <a:lnTo>
                    <a:pt x="53591" y="252129"/>
                  </a:lnTo>
                  <a:lnTo>
                    <a:pt x="80906" y="297548"/>
                  </a:lnTo>
                  <a:lnTo>
                    <a:pt x="87862" y="301310"/>
                  </a:lnTo>
                  <a:lnTo>
                    <a:pt x="94840" y="301479"/>
                  </a:lnTo>
                  <a:lnTo>
                    <a:pt x="101831" y="299252"/>
                  </a:lnTo>
                  <a:lnTo>
                    <a:pt x="107661" y="294258"/>
                  </a:lnTo>
                  <a:lnTo>
                    <a:pt x="117259" y="279350"/>
                  </a:lnTo>
                  <a:lnTo>
                    <a:pt x="131783" y="224373"/>
                  </a:lnTo>
                  <a:lnTo>
                    <a:pt x="136533" y="175535"/>
                  </a:lnTo>
                  <a:lnTo>
                    <a:pt x="148025" y="119638"/>
                  </a:lnTo>
                  <a:lnTo>
                    <a:pt x="165028" y="63674"/>
                  </a:lnTo>
                  <a:lnTo>
                    <a:pt x="179000" y="24276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666852" y="788029"/>
              <a:ext cx="271843" cy="224093"/>
            </a:xfrm>
            <a:custGeom>
              <a:avLst/>
              <a:gdLst/>
              <a:ahLst/>
              <a:cxnLst/>
              <a:rect l="0" t="0" r="0" b="0"/>
              <a:pathLst>
                <a:path w="271843" h="224093">
                  <a:moveTo>
                    <a:pt x="113915" y="149007"/>
                  </a:moveTo>
                  <a:lnTo>
                    <a:pt x="110795" y="94862"/>
                  </a:lnTo>
                  <a:lnTo>
                    <a:pt x="99260" y="45505"/>
                  </a:lnTo>
                  <a:lnTo>
                    <a:pt x="83577" y="18254"/>
                  </a:lnTo>
                  <a:lnTo>
                    <a:pt x="67676" y="5887"/>
                  </a:lnTo>
                  <a:lnTo>
                    <a:pt x="58522" y="951"/>
                  </a:lnTo>
                  <a:lnTo>
                    <a:pt x="50081" y="0"/>
                  </a:lnTo>
                  <a:lnTo>
                    <a:pt x="34461" y="5183"/>
                  </a:lnTo>
                  <a:lnTo>
                    <a:pt x="19721" y="21524"/>
                  </a:lnTo>
                  <a:lnTo>
                    <a:pt x="7710" y="44385"/>
                  </a:lnTo>
                  <a:lnTo>
                    <a:pt x="0" y="97188"/>
                  </a:lnTo>
                  <a:lnTo>
                    <a:pt x="4066" y="152679"/>
                  </a:lnTo>
                  <a:lnTo>
                    <a:pt x="18455" y="189089"/>
                  </a:lnTo>
                  <a:lnTo>
                    <a:pt x="37537" y="216515"/>
                  </a:lnTo>
                  <a:lnTo>
                    <a:pt x="46619" y="220919"/>
                  </a:lnTo>
                  <a:lnTo>
                    <a:pt x="69188" y="222692"/>
                  </a:lnTo>
                  <a:lnTo>
                    <a:pt x="78248" y="219187"/>
                  </a:lnTo>
                  <a:lnTo>
                    <a:pt x="91434" y="205934"/>
                  </a:lnTo>
                  <a:lnTo>
                    <a:pt x="111023" y="178742"/>
                  </a:lnTo>
                  <a:lnTo>
                    <a:pt x="118479" y="155594"/>
                  </a:lnTo>
                  <a:lnTo>
                    <a:pt x="124828" y="98185"/>
                  </a:lnTo>
                  <a:lnTo>
                    <a:pt x="127039" y="99918"/>
                  </a:lnTo>
                  <a:lnTo>
                    <a:pt x="157181" y="161696"/>
                  </a:lnTo>
                  <a:lnTo>
                    <a:pt x="171748" y="186232"/>
                  </a:lnTo>
                  <a:lnTo>
                    <a:pt x="199681" y="212029"/>
                  </a:lnTo>
                  <a:lnTo>
                    <a:pt x="219883" y="223030"/>
                  </a:lnTo>
                  <a:lnTo>
                    <a:pt x="229014" y="224092"/>
                  </a:lnTo>
                  <a:lnTo>
                    <a:pt x="245398" y="219033"/>
                  </a:lnTo>
                  <a:lnTo>
                    <a:pt x="257359" y="208985"/>
                  </a:lnTo>
                  <a:lnTo>
                    <a:pt x="271842" y="1911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888197" y="484310"/>
              <a:ext cx="29441" cy="505369"/>
            </a:xfrm>
            <a:custGeom>
              <a:avLst/>
              <a:gdLst/>
              <a:ahLst/>
              <a:cxnLst/>
              <a:rect l="0" t="0" r="0" b="0"/>
              <a:pathLst>
                <a:path w="29441" h="505369">
                  <a:moveTo>
                    <a:pt x="8383" y="0"/>
                  </a:moveTo>
                  <a:lnTo>
                    <a:pt x="1148" y="28726"/>
                  </a:lnTo>
                  <a:lnTo>
                    <a:pt x="0" y="80262"/>
                  </a:lnTo>
                  <a:lnTo>
                    <a:pt x="5380" y="143364"/>
                  </a:lnTo>
                  <a:lnTo>
                    <a:pt x="7494" y="193257"/>
                  </a:lnTo>
                  <a:lnTo>
                    <a:pt x="9290" y="241185"/>
                  </a:lnTo>
                  <a:lnTo>
                    <a:pt x="15540" y="302180"/>
                  </a:lnTo>
                  <a:lnTo>
                    <a:pt x="17912" y="353787"/>
                  </a:lnTo>
                  <a:lnTo>
                    <a:pt x="19785" y="410153"/>
                  </a:lnTo>
                  <a:lnTo>
                    <a:pt x="27187" y="469186"/>
                  </a:lnTo>
                  <a:lnTo>
                    <a:pt x="2944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983735" y="726466"/>
              <a:ext cx="164519" cy="265167"/>
            </a:xfrm>
            <a:custGeom>
              <a:avLst/>
              <a:gdLst/>
              <a:ahLst/>
              <a:cxnLst/>
              <a:rect l="0" t="0" r="0" b="0"/>
              <a:pathLst>
                <a:path w="164519" h="265167">
                  <a:moveTo>
                    <a:pt x="18130" y="42114"/>
                  </a:moveTo>
                  <a:lnTo>
                    <a:pt x="6951" y="58881"/>
                  </a:lnTo>
                  <a:lnTo>
                    <a:pt x="0" y="102844"/>
                  </a:lnTo>
                  <a:lnTo>
                    <a:pt x="6057" y="164941"/>
                  </a:lnTo>
                  <a:lnTo>
                    <a:pt x="21637" y="226080"/>
                  </a:lnTo>
                  <a:lnTo>
                    <a:pt x="27487" y="238457"/>
                  </a:lnTo>
                  <a:lnTo>
                    <a:pt x="43345" y="255330"/>
                  </a:lnTo>
                  <a:lnTo>
                    <a:pt x="52487" y="261467"/>
                  </a:lnTo>
                  <a:lnTo>
                    <a:pt x="72005" y="265166"/>
                  </a:lnTo>
                  <a:lnTo>
                    <a:pt x="82123" y="264515"/>
                  </a:lnTo>
                  <a:lnTo>
                    <a:pt x="99603" y="257552"/>
                  </a:lnTo>
                  <a:lnTo>
                    <a:pt x="129890" y="234018"/>
                  </a:lnTo>
                  <a:lnTo>
                    <a:pt x="145741" y="202570"/>
                  </a:lnTo>
                  <a:lnTo>
                    <a:pt x="160407" y="150021"/>
                  </a:lnTo>
                  <a:lnTo>
                    <a:pt x="164518" y="94581"/>
                  </a:lnTo>
                  <a:lnTo>
                    <a:pt x="162109" y="55710"/>
                  </a:lnTo>
                  <a:lnTo>
                    <a:pt x="1550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201907" y="735230"/>
              <a:ext cx="200042" cy="249457"/>
            </a:xfrm>
            <a:custGeom>
              <a:avLst/>
              <a:gdLst/>
              <a:ahLst/>
              <a:cxnLst/>
              <a:rect l="0" t="0" r="0" b="0"/>
              <a:pathLst>
                <a:path w="200042" h="249457">
                  <a:moveTo>
                    <a:pt x="0" y="85992"/>
                  </a:moveTo>
                  <a:lnTo>
                    <a:pt x="26386" y="101633"/>
                  </a:lnTo>
                  <a:lnTo>
                    <a:pt x="62280" y="112334"/>
                  </a:lnTo>
                  <a:lnTo>
                    <a:pt x="88901" y="115247"/>
                  </a:lnTo>
                  <a:lnTo>
                    <a:pt x="110092" y="110303"/>
                  </a:lnTo>
                  <a:lnTo>
                    <a:pt x="142759" y="88065"/>
                  </a:lnTo>
                  <a:lnTo>
                    <a:pt x="151187" y="68586"/>
                  </a:lnTo>
                  <a:lnTo>
                    <a:pt x="153762" y="45501"/>
                  </a:lnTo>
                  <a:lnTo>
                    <a:pt x="151007" y="23542"/>
                  </a:lnTo>
                  <a:lnTo>
                    <a:pt x="146295" y="15113"/>
                  </a:lnTo>
                  <a:lnTo>
                    <a:pt x="131700" y="2628"/>
                  </a:lnTo>
                  <a:lnTo>
                    <a:pt x="122895" y="0"/>
                  </a:lnTo>
                  <a:lnTo>
                    <a:pt x="103752" y="200"/>
                  </a:lnTo>
                  <a:lnTo>
                    <a:pt x="86666" y="7308"/>
                  </a:lnTo>
                  <a:lnTo>
                    <a:pt x="78834" y="12479"/>
                  </a:lnTo>
                  <a:lnTo>
                    <a:pt x="56634" y="42114"/>
                  </a:lnTo>
                  <a:lnTo>
                    <a:pt x="40827" y="80530"/>
                  </a:lnTo>
                  <a:lnTo>
                    <a:pt x="34323" y="127138"/>
                  </a:lnTo>
                  <a:lnTo>
                    <a:pt x="43575" y="172403"/>
                  </a:lnTo>
                  <a:lnTo>
                    <a:pt x="61134" y="209861"/>
                  </a:lnTo>
                  <a:lnTo>
                    <a:pt x="80593" y="229173"/>
                  </a:lnTo>
                  <a:lnTo>
                    <a:pt x="104839" y="243215"/>
                  </a:lnTo>
                  <a:lnTo>
                    <a:pt x="131213" y="249456"/>
                  </a:lnTo>
                  <a:lnTo>
                    <a:pt x="166780" y="247380"/>
                  </a:lnTo>
                  <a:lnTo>
                    <a:pt x="200041" y="233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433534" y="729230"/>
              <a:ext cx="216292" cy="276181"/>
            </a:xfrm>
            <a:custGeom>
              <a:avLst/>
              <a:gdLst/>
              <a:ahLst/>
              <a:cxnLst/>
              <a:rect l="0" t="0" r="0" b="0"/>
              <a:pathLst>
                <a:path w="216292" h="276181">
                  <a:moveTo>
                    <a:pt x="168455" y="39350"/>
                  </a:moveTo>
                  <a:lnTo>
                    <a:pt x="162867" y="22582"/>
                  </a:lnTo>
                  <a:lnTo>
                    <a:pt x="150764" y="11230"/>
                  </a:lnTo>
                  <a:lnTo>
                    <a:pt x="142623" y="6566"/>
                  </a:lnTo>
                  <a:lnTo>
                    <a:pt x="103220" y="0"/>
                  </a:lnTo>
                  <a:lnTo>
                    <a:pt x="91040" y="2588"/>
                  </a:lnTo>
                  <a:lnTo>
                    <a:pt x="62719" y="21828"/>
                  </a:lnTo>
                  <a:lnTo>
                    <a:pt x="46982" y="35852"/>
                  </a:lnTo>
                  <a:lnTo>
                    <a:pt x="43020" y="44037"/>
                  </a:lnTo>
                  <a:lnTo>
                    <a:pt x="41737" y="62490"/>
                  </a:lnTo>
                  <a:lnTo>
                    <a:pt x="48185" y="79270"/>
                  </a:lnTo>
                  <a:lnTo>
                    <a:pt x="53180" y="87020"/>
                  </a:lnTo>
                  <a:lnTo>
                    <a:pt x="68089" y="98751"/>
                  </a:lnTo>
                  <a:lnTo>
                    <a:pt x="123696" y="126808"/>
                  </a:lnTo>
                  <a:lnTo>
                    <a:pt x="178635" y="147645"/>
                  </a:lnTo>
                  <a:lnTo>
                    <a:pt x="204876" y="164114"/>
                  </a:lnTo>
                  <a:lnTo>
                    <a:pt x="213888" y="186437"/>
                  </a:lnTo>
                  <a:lnTo>
                    <a:pt x="216291" y="200579"/>
                  </a:lnTo>
                  <a:lnTo>
                    <a:pt x="212722" y="225651"/>
                  </a:lnTo>
                  <a:lnTo>
                    <a:pt x="208496" y="237250"/>
                  </a:lnTo>
                  <a:lnTo>
                    <a:pt x="191320" y="256377"/>
                  </a:lnTo>
                  <a:lnTo>
                    <a:pt x="180190" y="264753"/>
                  </a:lnTo>
                  <a:lnTo>
                    <a:pt x="152224" y="274060"/>
                  </a:lnTo>
                  <a:lnTo>
                    <a:pt x="109834" y="276180"/>
                  </a:lnTo>
                  <a:lnTo>
                    <a:pt x="58480" y="272005"/>
                  </a:lnTo>
                  <a:lnTo>
                    <a:pt x="0" y="260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45" name="Table 44"/>
          <p:cNvGraphicFramePr>
            <a:graphicFrameLocks noGrp="1"/>
          </p:cNvGraphicFramePr>
          <p:nvPr/>
        </p:nvGraphicFramePr>
        <p:xfrm>
          <a:off x="1320800" y="1701800"/>
          <a:ext cx="3552672" cy="41796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7040"/>
                <a:gridCol w="1645632"/>
              </a:tblGrid>
              <a:tr h="67173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83364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8422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68621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86333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54" name="Group 53"/>
          <p:cNvGrpSpPr/>
          <p:nvPr/>
        </p:nvGrpSpPr>
        <p:grpSpPr>
          <a:xfrm>
            <a:off x="1598052" y="1752600"/>
            <a:ext cx="1352537" cy="570137"/>
            <a:chOff x="1598052" y="1752600"/>
            <a:chExt cx="1352537" cy="570137"/>
          </a:xfrm>
        </p:grpSpPr>
        <p:sp>
          <p:nvSpPr>
            <p:cNvPr id="46" name="Freeform 45"/>
            <p:cNvSpPr/>
            <p:nvPr/>
          </p:nvSpPr>
          <p:spPr>
            <a:xfrm>
              <a:off x="1759363" y="1802234"/>
              <a:ext cx="37227" cy="372258"/>
            </a:xfrm>
            <a:custGeom>
              <a:avLst/>
              <a:gdLst/>
              <a:ahLst/>
              <a:cxnLst/>
              <a:rect l="0" t="0" r="0" b="0"/>
              <a:pathLst>
                <a:path w="37227" h="372258">
                  <a:moveTo>
                    <a:pt x="37226" y="0"/>
                  </a:moveTo>
                  <a:lnTo>
                    <a:pt x="19955" y="62496"/>
                  </a:lnTo>
                  <a:lnTo>
                    <a:pt x="13899" y="121673"/>
                  </a:lnTo>
                  <a:lnTo>
                    <a:pt x="12703" y="186469"/>
                  </a:lnTo>
                  <a:lnTo>
                    <a:pt x="5880" y="252375"/>
                  </a:lnTo>
                  <a:lnTo>
                    <a:pt x="1162" y="324270"/>
                  </a:lnTo>
                  <a:lnTo>
                    <a:pt x="0" y="372257"/>
                  </a:lnTo>
                </a:path>
              </a:pathLst>
            </a:custGeom>
            <a:ln w="4490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10460" y="1752600"/>
              <a:ext cx="409485" cy="111678"/>
            </a:xfrm>
            <a:custGeom>
              <a:avLst/>
              <a:gdLst/>
              <a:ahLst/>
              <a:cxnLst/>
              <a:rect l="0" t="0" r="0" b="0"/>
              <a:pathLst>
                <a:path w="409485" h="111678">
                  <a:moveTo>
                    <a:pt x="409484" y="0"/>
                  </a:moveTo>
                  <a:lnTo>
                    <a:pt x="344610" y="22543"/>
                  </a:lnTo>
                  <a:lnTo>
                    <a:pt x="274523" y="52109"/>
                  </a:lnTo>
                  <a:lnTo>
                    <a:pt x="207472" y="70556"/>
                  </a:lnTo>
                  <a:lnTo>
                    <a:pt x="134914" y="82466"/>
                  </a:lnTo>
                  <a:lnTo>
                    <a:pt x="63773" y="89668"/>
                  </a:lnTo>
                  <a:lnTo>
                    <a:pt x="23951" y="100101"/>
                  </a:lnTo>
                  <a:lnTo>
                    <a:pt x="0" y="111677"/>
                  </a:lnTo>
                </a:path>
              </a:pathLst>
            </a:custGeom>
            <a:ln w="4490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598052" y="2137266"/>
              <a:ext cx="335032" cy="37226"/>
            </a:xfrm>
            <a:custGeom>
              <a:avLst/>
              <a:gdLst/>
              <a:ahLst/>
              <a:cxnLst/>
              <a:rect l="0" t="0" r="0" b="0"/>
              <a:pathLst>
                <a:path w="335032" h="37226">
                  <a:moveTo>
                    <a:pt x="335031" y="0"/>
                  </a:moveTo>
                  <a:lnTo>
                    <a:pt x="284716" y="3676"/>
                  </a:lnTo>
                  <a:lnTo>
                    <a:pt x="221886" y="19786"/>
                  </a:lnTo>
                  <a:lnTo>
                    <a:pt x="156528" y="23823"/>
                  </a:lnTo>
                  <a:lnTo>
                    <a:pt x="90817" y="31208"/>
                  </a:lnTo>
                  <a:lnTo>
                    <a:pt x="22870" y="36433"/>
                  </a:lnTo>
                  <a:lnTo>
                    <a:pt x="0" y="37225"/>
                  </a:lnTo>
                </a:path>
              </a:pathLst>
            </a:custGeom>
            <a:ln w="4490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933083" y="2037303"/>
              <a:ext cx="223356" cy="211641"/>
            </a:xfrm>
            <a:custGeom>
              <a:avLst/>
              <a:gdLst/>
              <a:ahLst/>
              <a:cxnLst/>
              <a:rect l="0" t="0" r="0" b="0"/>
              <a:pathLst>
                <a:path w="223356" h="211641">
                  <a:moveTo>
                    <a:pt x="0" y="75145"/>
                  </a:moveTo>
                  <a:lnTo>
                    <a:pt x="0" y="132814"/>
                  </a:lnTo>
                  <a:lnTo>
                    <a:pt x="6588" y="195916"/>
                  </a:lnTo>
                  <a:lnTo>
                    <a:pt x="8528" y="198400"/>
                  </a:lnTo>
                  <a:lnTo>
                    <a:pt x="11643" y="156531"/>
                  </a:lnTo>
                  <a:lnTo>
                    <a:pt x="18845" y="101332"/>
                  </a:lnTo>
                  <a:lnTo>
                    <a:pt x="29635" y="63143"/>
                  </a:lnTo>
                  <a:lnTo>
                    <a:pt x="44883" y="41777"/>
                  </a:lnTo>
                  <a:lnTo>
                    <a:pt x="81786" y="5592"/>
                  </a:lnTo>
                  <a:lnTo>
                    <a:pt x="91749" y="1202"/>
                  </a:lnTo>
                  <a:lnTo>
                    <a:pt x="113850" y="0"/>
                  </a:lnTo>
                  <a:lnTo>
                    <a:pt x="149547" y="7076"/>
                  </a:lnTo>
                  <a:lnTo>
                    <a:pt x="170330" y="21454"/>
                  </a:lnTo>
                  <a:lnTo>
                    <a:pt x="187380" y="41631"/>
                  </a:lnTo>
                  <a:lnTo>
                    <a:pt x="199553" y="64386"/>
                  </a:lnTo>
                  <a:lnTo>
                    <a:pt x="208696" y="122603"/>
                  </a:lnTo>
                  <a:lnTo>
                    <a:pt x="214178" y="179857"/>
                  </a:lnTo>
                  <a:lnTo>
                    <a:pt x="223355" y="211640"/>
                  </a:lnTo>
                </a:path>
              </a:pathLst>
            </a:custGeom>
            <a:ln w="4490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69873" y="1973237"/>
              <a:ext cx="168689" cy="349500"/>
            </a:xfrm>
            <a:custGeom>
              <a:avLst/>
              <a:gdLst/>
              <a:ahLst/>
              <a:cxnLst/>
              <a:rect l="0" t="0" r="0" b="0"/>
              <a:pathLst>
                <a:path w="168689" h="349500">
                  <a:moveTo>
                    <a:pt x="10651" y="139212"/>
                  </a:moveTo>
                  <a:lnTo>
                    <a:pt x="10651" y="208296"/>
                  </a:lnTo>
                  <a:lnTo>
                    <a:pt x="24149" y="278676"/>
                  </a:lnTo>
                  <a:lnTo>
                    <a:pt x="33232" y="342472"/>
                  </a:lnTo>
                  <a:lnTo>
                    <a:pt x="32599" y="349170"/>
                  </a:lnTo>
                  <a:lnTo>
                    <a:pt x="30798" y="349499"/>
                  </a:lnTo>
                  <a:lnTo>
                    <a:pt x="21676" y="330200"/>
                  </a:lnTo>
                  <a:lnTo>
                    <a:pt x="15551" y="305440"/>
                  </a:lnTo>
                  <a:lnTo>
                    <a:pt x="7942" y="233171"/>
                  </a:lnTo>
                  <a:lnTo>
                    <a:pt x="158" y="171252"/>
                  </a:lnTo>
                  <a:lnTo>
                    <a:pt x="0" y="98766"/>
                  </a:lnTo>
                  <a:lnTo>
                    <a:pt x="15563" y="28744"/>
                  </a:lnTo>
                  <a:lnTo>
                    <a:pt x="22198" y="18690"/>
                  </a:lnTo>
                  <a:lnTo>
                    <a:pt x="40600" y="3842"/>
                  </a:lnTo>
                  <a:lnTo>
                    <a:pt x="66243" y="0"/>
                  </a:lnTo>
                  <a:lnTo>
                    <a:pt x="93265" y="4267"/>
                  </a:lnTo>
                  <a:lnTo>
                    <a:pt x="114467" y="15355"/>
                  </a:lnTo>
                  <a:lnTo>
                    <a:pt x="141906" y="43687"/>
                  </a:lnTo>
                  <a:lnTo>
                    <a:pt x="160912" y="78278"/>
                  </a:lnTo>
                  <a:lnTo>
                    <a:pt x="168688" y="121310"/>
                  </a:lnTo>
                  <a:lnTo>
                    <a:pt x="163154" y="149179"/>
                  </a:lnTo>
                  <a:lnTo>
                    <a:pt x="150124" y="173974"/>
                  </a:lnTo>
                  <a:lnTo>
                    <a:pt x="130545" y="194185"/>
                  </a:lnTo>
                  <a:lnTo>
                    <a:pt x="118155" y="199299"/>
                  </a:lnTo>
                  <a:lnTo>
                    <a:pt x="47876" y="201254"/>
                  </a:lnTo>
                </a:path>
              </a:pathLst>
            </a:custGeom>
            <a:ln w="4490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511425" y="1975954"/>
              <a:ext cx="150241" cy="248206"/>
            </a:xfrm>
            <a:custGeom>
              <a:avLst/>
              <a:gdLst/>
              <a:ahLst/>
              <a:cxnLst/>
              <a:rect l="0" t="0" r="0" b="0"/>
              <a:pathLst>
                <a:path w="150241" h="248206">
                  <a:moveTo>
                    <a:pt x="17271" y="24817"/>
                  </a:moveTo>
                  <a:lnTo>
                    <a:pt x="0" y="83217"/>
                  </a:lnTo>
                  <a:lnTo>
                    <a:pt x="3269" y="152100"/>
                  </a:lnTo>
                  <a:lnTo>
                    <a:pt x="6911" y="182035"/>
                  </a:lnTo>
                  <a:lnTo>
                    <a:pt x="24465" y="220763"/>
                  </a:lnTo>
                  <a:lnTo>
                    <a:pt x="39311" y="241045"/>
                  </a:lnTo>
                  <a:lnTo>
                    <a:pt x="48509" y="246178"/>
                  </a:lnTo>
                  <a:lnTo>
                    <a:pt x="69759" y="248205"/>
                  </a:lnTo>
                  <a:lnTo>
                    <a:pt x="79837" y="244058"/>
                  </a:lnTo>
                  <a:lnTo>
                    <a:pt x="107196" y="218459"/>
                  </a:lnTo>
                  <a:lnTo>
                    <a:pt x="137468" y="172753"/>
                  </a:lnTo>
                  <a:lnTo>
                    <a:pt x="146522" y="145716"/>
                  </a:lnTo>
                  <a:lnTo>
                    <a:pt x="150240" y="93116"/>
                  </a:lnTo>
                  <a:lnTo>
                    <a:pt x="143520" y="32589"/>
                  </a:lnTo>
                  <a:lnTo>
                    <a:pt x="141356" y="0"/>
                  </a:lnTo>
                </a:path>
              </a:pathLst>
            </a:custGeom>
            <a:ln w="4490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19353" y="1827051"/>
              <a:ext cx="19558" cy="372258"/>
            </a:xfrm>
            <a:custGeom>
              <a:avLst/>
              <a:gdLst/>
              <a:ahLst/>
              <a:cxnLst/>
              <a:rect l="0" t="0" r="0" b="0"/>
              <a:pathLst>
                <a:path w="19558" h="372258">
                  <a:moveTo>
                    <a:pt x="7149" y="0"/>
                  </a:moveTo>
                  <a:lnTo>
                    <a:pt x="0" y="41004"/>
                  </a:lnTo>
                  <a:lnTo>
                    <a:pt x="5328" y="110381"/>
                  </a:lnTo>
                  <a:lnTo>
                    <a:pt x="6789" y="184188"/>
                  </a:lnTo>
                  <a:lnTo>
                    <a:pt x="8456" y="253865"/>
                  </a:lnTo>
                  <a:lnTo>
                    <a:pt x="17823" y="328326"/>
                  </a:lnTo>
                  <a:lnTo>
                    <a:pt x="19557" y="372257"/>
                  </a:lnTo>
                </a:path>
              </a:pathLst>
            </a:custGeom>
            <a:ln w="4490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02416" y="1963545"/>
              <a:ext cx="248173" cy="24819"/>
            </a:xfrm>
            <a:custGeom>
              <a:avLst/>
              <a:gdLst/>
              <a:ahLst/>
              <a:cxnLst/>
              <a:rect l="0" t="0" r="0" b="0"/>
              <a:pathLst>
                <a:path w="248173" h="24819">
                  <a:moveTo>
                    <a:pt x="248172" y="0"/>
                  </a:moveTo>
                  <a:lnTo>
                    <a:pt x="190503" y="0"/>
                  </a:lnTo>
                  <a:lnTo>
                    <a:pt x="127401" y="6588"/>
                  </a:lnTo>
                  <a:lnTo>
                    <a:pt x="52658" y="15319"/>
                  </a:lnTo>
                  <a:lnTo>
                    <a:pt x="0" y="24818"/>
                  </a:lnTo>
                </a:path>
              </a:pathLst>
            </a:custGeom>
            <a:ln w="4490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278640" y="1773151"/>
            <a:ext cx="1544033" cy="529034"/>
            <a:chOff x="3278640" y="1773151"/>
            <a:chExt cx="1544033" cy="529034"/>
          </a:xfrm>
        </p:grpSpPr>
        <p:sp>
          <p:nvSpPr>
            <p:cNvPr id="55" name="Freeform 54"/>
            <p:cNvSpPr/>
            <p:nvPr/>
          </p:nvSpPr>
          <p:spPr>
            <a:xfrm>
              <a:off x="3278640" y="1773151"/>
              <a:ext cx="382061" cy="450411"/>
            </a:xfrm>
            <a:custGeom>
              <a:avLst/>
              <a:gdLst/>
              <a:ahLst/>
              <a:cxnLst/>
              <a:rect l="0" t="0" r="0" b="0"/>
              <a:pathLst>
                <a:path w="382061" h="450411">
                  <a:moveTo>
                    <a:pt x="191838" y="12073"/>
                  </a:moveTo>
                  <a:lnTo>
                    <a:pt x="148862" y="2518"/>
                  </a:lnTo>
                  <a:lnTo>
                    <a:pt x="135017" y="1679"/>
                  </a:lnTo>
                  <a:lnTo>
                    <a:pt x="112479" y="7901"/>
                  </a:lnTo>
                  <a:lnTo>
                    <a:pt x="69740" y="33756"/>
                  </a:lnTo>
                  <a:lnTo>
                    <a:pt x="53507" y="52564"/>
                  </a:lnTo>
                  <a:lnTo>
                    <a:pt x="13834" y="121107"/>
                  </a:lnTo>
                  <a:lnTo>
                    <a:pt x="5408" y="146386"/>
                  </a:lnTo>
                  <a:lnTo>
                    <a:pt x="0" y="209914"/>
                  </a:lnTo>
                  <a:lnTo>
                    <a:pt x="5340" y="280245"/>
                  </a:lnTo>
                  <a:lnTo>
                    <a:pt x="23164" y="352447"/>
                  </a:lnTo>
                  <a:lnTo>
                    <a:pt x="27072" y="367769"/>
                  </a:lnTo>
                  <a:lnTo>
                    <a:pt x="42146" y="391949"/>
                  </a:lnTo>
                  <a:lnTo>
                    <a:pt x="62260" y="410297"/>
                  </a:lnTo>
                  <a:lnTo>
                    <a:pt x="131756" y="441960"/>
                  </a:lnTo>
                  <a:lnTo>
                    <a:pt x="155745" y="450410"/>
                  </a:lnTo>
                  <a:lnTo>
                    <a:pt x="198285" y="449891"/>
                  </a:lnTo>
                  <a:lnTo>
                    <a:pt x="221980" y="440968"/>
                  </a:lnTo>
                  <a:lnTo>
                    <a:pt x="275799" y="404366"/>
                  </a:lnTo>
                  <a:lnTo>
                    <a:pt x="320017" y="349316"/>
                  </a:lnTo>
                  <a:lnTo>
                    <a:pt x="358464" y="277612"/>
                  </a:lnTo>
                  <a:lnTo>
                    <a:pt x="375057" y="241443"/>
                  </a:lnTo>
                  <a:lnTo>
                    <a:pt x="382060" y="198829"/>
                  </a:lnTo>
                  <a:lnTo>
                    <a:pt x="377726" y="152218"/>
                  </a:lnTo>
                  <a:lnTo>
                    <a:pt x="354605" y="89738"/>
                  </a:lnTo>
                  <a:lnTo>
                    <a:pt x="330689" y="51183"/>
                  </a:lnTo>
                  <a:lnTo>
                    <a:pt x="298711" y="23512"/>
                  </a:lnTo>
                  <a:lnTo>
                    <a:pt x="275557" y="11344"/>
                  </a:lnTo>
                  <a:lnTo>
                    <a:pt x="216921" y="2241"/>
                  </a:lnTo>
                  <a:lnTo>
                    <a:pt x="160027" y="443"/>
                  </a:lnTo>
                  <a:lnTo>
                    <a:pt x="143546" y="0"/>
                  </a:lnTo>
                </a:path>
              </a:pathLst>
            </a:custGeom>
            <a:ln w="436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679078" y="2026688"/>
              <a:ext cx="170172" cy="211317"/>
            </a:xfrm>
            <a:custGeom>
              <a:avLst/>
              <a:gdLst/>
              <a:ahLst/>
              <a:cxnLst/>
              <a:rect l="0" t="0" r="0" b="0"/>
              <a:pathLst>
                <a:path w="170172" h="211317">
                  <a:moveTo>
                    <a:pt x="20791" y="24146"/>
                  </a:moveTo>
                  <a:lnTo>
                    <a:pt x="7972" y="43374"/>
                  </a:lnTo>
                  <a:lnTo>
                    <a:pt x="0" y="80968"/>
                  </a:lnTo>
                  <a:lnTo>
                    <a:pt x="10219" y="147988"/>
                  </a:lnTo>
                  <a:lnTo>
                    <a:pt x="18775" y="175772"/>
                  </a:lnTo>
                  <a:lnTo>
                    <a:pt x="31521" y="197064"/>
                  </a:lnTo>
                  <a:lnTo>
                    <a:pt x="41359" y="203815"/>
                  </a:lnTo>
                  <a:lnTo>
                    <a:pt x="66599" y="211316"/>
                  </a:lnTo>
                  <a:lnTo>
                    <a:pt x="92125" y="207495"/>
                  </a:lnTo>
                  <a:lnTo>
                    <a:pt x="115543" y="195512"/>
                  </a:lnTo>
                  <a:lnTo>
                    <a:pt x="134895" y="176772"/>
                  </a:lnTo>
                  <a:lnTo>
                    <a:pt x="159540" y="131950"/>
                  </a:lnTo>
                  <a:lnTo>
                    <a:pt x="168758" y="108278"/>
                  </a:lnTo>
                  <a:lnTo>
                    <a:pt x="170171" y="80766"/>
                  </a:lnTo>
                  <a:lnTo>
                    <a:pt x="167003" y="38686"/>
                  </a:lnTo>
                  <a:lnTo>
                    <a:pt x="165668" y="0"/>
                  </a:lnTo>
                </a:path>
              </a:pathLst>
            </a:custGeom>
            <a:ln w="436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89624" y="1785224"/>
              <a:ext cx="24148" cy="446708"/>
            </a:xfrm>
            <a:custGeom>
              <a:avLst/>
              <a:gdLst/>
              <a:ahLst/>
              <a:cxnLst/>
              <a:rect l="0" t="0" r="0" b="0"/>
              <a:pathLst>
                <a:path w="24148" h="446708">
                  <a:moveTo>
                    <a:pt x="0" y="0"/>
                  </a:moveTo>
                  <a:lnTo>
                    <a:pt x="0" y="67217"/>
                  </a:lnTo>
                  <a:lnTo>
                    <a:pt x="0" y="126339"/>
                  </a:lnTo>
                  <a:lnTo>
                    <a:pt x="0" y="194833"/>
                  </a:lnTo>
                  <a:lnTo>
                    <a:pt x="0" y="259693"/>
                  </a:lnTo>
                  <a:lnTo>
                    <a:pt x="6409" y="321390"/>
                  </a:lnTo>
                  <a:lnTo>
                    <a:pt x="10395" y="382151"/>
                  </a:lnTo>
                  <a:lnTo>
                    <a:pt x="24147" y="446707"/>
                  </a:lnTo>
                </a:path>
              </a:pathLst>
            </a:custGeom>
            <a:ln w="436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44747" y="1918029"/>
              <a:ext cx="265610" cy="48294"/>
            </a:xfrm>
            <a:custGeom>
              <a:avLst/>
              <a:gdLst/>
              <a:ahLst/>
              <a:cxnLst/>
              <a:rect l="0" t="0" r="0" b="0"/>
              <a:pathLst>
                <a:path w="265610" h="48294">
                  <a:moveTo>
                    <a:pt x="265609" y="0"/>
                  </a:moveTo>
                  <a:lnTo>
                    <a:pt x="194406" y="16805"/>
                  </a:lnTo>
                  <a:lnTo>
                    <a:pt x="135483" y="30994"/>
                  </a:lnTo>
                  <a:lnTo>
                    <a:pt x="72173" y="38765"/>
                  </a:lnTo>
                  <a:lnTo>
                    <a:pt x="0" y="48293"/>
                  </a:lnTo>
                </a:path>
              </a:pathLst>
            </a:custGeom>
            <a:ln w="436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70778" y="1997539"/>
              <a:ext cx="127725" cy="304646"/>
            </a:xfrm>
            <a:custGeom>
              <a:avLst/>
              <a:gdLst/>
              <a:ahLst/>
              <a:cxnLst/>
              <a:rect l="0" t="0" r="0" b="0"/>
              <a:pathLst>
                <a:path w="127725" h="304646">
                  <a:moveTo>
                    <a:pt x="12017" y="149880"/>
                  </a:moveTo>
                  <a:lnTo>
                    <a:pt x="15594" y="198835"/>
                  </a:lnTo>
                  <a:lnTo>
                    <a:pt x="22971" y="268264"/>
                  </a:lnTo>
                  <a:lnTo>
                    <a:pt x="23592" y="299528"/>
                  </a:lnTo>
                  <a:lnTo>
                    <a:pt x="22417" y="304645"/>
                  </a:lnTo>
                  <a:lnTo>
                    <a:pt x="20291" y="302691"/>
                  </a:lnTo>
                  <a:lnTo>
                    <a:pt x="7242" y="254591"/>
                  </a:lnTo>
                  <a:lnTo>
                    <a:pt x="1385" y="190139"/>
                  </a:lnTo>
                  <a:lnTo>
                    <a:pt x="228" y="125737"/>
                  </a:lnTo>
                  <a:lnTo>
                    <a:pt x="0" y="61344"/>
                  </a:lnTo>
                  <a:lnTo>
                    <a:pt x="7123" y="32726"/>
                  </a:lnTo>
                  <a:lnTo>
                    <a:pt x="12778" y="19461"/>
                  </a:lnTo>
                  <a:lnTo>
                    <a:pt x="21914" y="10617"/>
                  </a:lnTo>
                  <a:lnTo>
                    <a:pt x="46375" y="790"/>
                  </a:lnTo>
                  <a:lnTo>
                    <a:pt x="71555" y="0"/>
                  </a:lnTo>
                  <a:lnTo>
                    <a:pt x="83904" y="1668"/>
                  </a:lnTo>
                  <a:lnTo>
                    <a:pt x="104780" y="14252"/>
                  </a:lnTo>
                  <a:lnTo>
                    <a:pt x="114102" y="23242"/>
                  </a:lnTo>
                  <a:lnTo>
                    <a:pt x="124461" y="47540"/>
                  </a:lnTo>
                  <a:lnTo>
                    <a:pt x="127724" y="74883"/>
                  </a:lnTo>
                  <a:lnTo>
                    <a:pt x="124702" y="100451"/>
                  </a:lnTo>
                  <a:lnTo>
                    <a:pt x="115310" y="121651"/>
                  </a:lnTo>
                  <a:lnTo>
                    <a:pt x="109049" y="131061"/>
                  </a:lnTo>
                  <a:lnTo>
                    <a:pt x="91361" y="145093"/>
                  </a:lnTo>
                  <a:lnTo>
                    <a:pt x="71427" y="154460"/>
                  </a:lnTo>
                  <a:lnTo>
                    <a:pt x="36163" y="161953"/>
                  </a:lnTo>
                </a:path>
              </a:pathLst>
            </a:custGeom>
            <a:ln w="436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02903" y="1978395"/>
              <a:ext cx="146395" cy="218075"/>
            </a:xfrm>
            <a:custGeom>
              <a:avLst/>
              <a:gdLst/>
              <a:ahLst/>
              <a:cxnLst/>
              <a:rect l="0" t="0" r="0" b="0"/>
              <a:pathLst>
                <a:path w="146395" h="218075">
                  <a:moveTo>
                    <a:pt x="21355" y="24146"/>
                  </a:moveTo>
                  <a:lnTo>
                    <a:pt x="2103" y="87267"/>
                  </a:lnTo>
                  <a:lnTo>
                    <a:pt x="0" y="129448"/>
                  </a:lnTo>
                  <a:lnTo>
                    <a:pt x="14204" y="192729"/>
                  </a:lnTo>
                  <a:lnTo>
                    <a:pt x="20612" y="202266"/>
                  </a:lnTo>
                  <a:lnTo>
                    <a:pt x="38463" y="216441"/>
                  </a:lnTo>
                  <a:lnTo>
                    <a:pt x="48858" y="218074"/>
                  </a:lnTo>
                  <a:lnTo>
                    <a:pt x="71139" y="212735"/>
                  </a:lnTo>
                  <a:lnTo>
                    <a:pt x="106308" y="188236"/>
                  </a:lnTo>
                  <a:lnTo>
                    <a:pt x="123056" y="163254"/>
                  </a:lnTo>
                  <a:lnTo>
                    <a:pt x="144736" y="109903"/>
                  </a:lnTo>
                  <a:lnTo>
                    <a:pt x="146394" y="85065"/>
                  </a:lnTo>
                  <a:lnTo>
                    <a:pt x="142465" y="13298"/>
                  </a:lnTo>
                  <a:lnTo>
                    <a:pt x="142087" y="0"/>
                  </a:lnTo>
                </a:path>
              </a:pathLst>
            </a:custGeom>
            <a:ln w="436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714013" y="1845590"/>
              <a:ext cx="12074" cy="325976"/>
            </a:xfrm>
            <a:custGeom>
              <a:avLst/>
              <a:gdLst/>
              <a:ahLst/>
              <a:cxnLst/>
              <a:rect l="0" t="0" r="0" b="0"/>
              <a:pathLst>
                <a:path w="12074" h="325976">
                  <a:moveTo>
                    <a:pt x="0" y="0"/>
                  </a:moveTo>
                  <a:lnTo>
                    <a:pt x="0" y="67217"/>
                  </a:lnTo>
                  <a:lnTo>
                    <a:pt x="0" y="138977"/>
                  </a:lnTo>
                  <a:lnTo>
                    <a:pt x="0" y="197831"/>
                  </a:lnTo>
                  <a:lnTo>
                    <a:pt x="1342" y="255067"/>
                  </a:lnTo>
                  <a:lnTo>
                    <a:pt x="12073" y="325975"/>
                  </a:lnTo>
                </a:path>
              </a:pathLst>
            </a:custGeom>
            <a:ln w="436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81209" y="1918029"/>
              <a:ext cx="241464" cy="48294"/>
            </a:xfrm>
            <a:custGeom>
              <a:avLst/>
              <a:gdLst/>
              <a:ahLst/>
              <a:cxnLst/>
              <a:rect l="0" t="0" r="0" b="0"/>
              <a:pathLst>
                <a:path w="241464" h="48294">
                  <a:moveTo>
                    <a:pt x="241463" y="48293"/>
                  </a:moveTo>
                  <a:lnTo>
                    <a:pt x="178342" y="29041"/>
                  </a:lnTo>
                  <a:lnTo>
                    <a:pt x="119392" y="21536"/>
                  </a:lnTo>
                  <a:lnTo>
                    <a:pt x="56076" y="7533"/>
                  </a:lnTo>
                  <a:lnTo>
                    <a:pt x="0" y="0"/>
                  </a:lnTo>
                </a:path>
              </a:pathLst>
            </a:custGeom>
            <a:ln w="4368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2181175" y="2519522"/>
            <a:ext cx="282973" cy="442609"/>
          </a:xfrm>
          <a:custGeom>
            <a:avLst/>
            <a:gdLst/>
            <a:ahLst/>
            <a:cxnLst/>
            <a:rect l="0" t="0" r="0" b="0"/>
            <a:pathLst>
              <a:path w="282973" h="442609">
                <a:moveTo>
                  <a:pt x="115814" y="13831"/>
                </a:moveTo>
                <a:lnTo>
                  <a:pt x="56221" y="63330"/>
                </a:lnTo>
                <a:lnTo>
                  <a:pt x="14044" y="105111"/>
                </a:lnTo>
                <a:lnTo>
                  <a:pt x="10533" y="105100"/>
                </a:lnTo>
                <a:lnTo>
                  <a:pt x="9362" y="100413"/>
                </a:lnTo>
                <a:lnTo>
                  <a:pt x="15887" y="64859"/>
                </a:lnTo>
                <a:lnTo>
                  <a:pt x="28118" y="47819"/>
                </a:lnTo>
                <a:lnTo>
                  <a:pt x="68564" y="11808"/>
                </a:lnTo>
                <a:lnTo>
                  <a:pt x="91694" y="2014"/>
                </a:lnTo>
                <a:lnTo>
                  <a:pt x="114453" y="0"/>
                </a:lnTo>
                <a:lnTo>
                  <a:pt x="157659" y="8240"/>
                </a:lnTo>
                <a:lnTo>
                  <a:pt x="175746" y="20705"/>
                </a:lnTo>
                <a:lnTo>
                  <a:pt x="183844" y="28942"/>
                </a:lnTo>
                <a:lnTo>
                  <a:pt x="192842" y="50573"/>
                </a:lnTo>
                <a:lnTo>
                  <a:pt x="198620" y="102587"/>
                </a:lnTo>
                <a:lnTo>
                  <a:pt x="193171" y="126978"/>
                </a:lnTo>
                <a:lnTo>
                  <a:pt x="176197" y="171232"/>
                </a:lnTo>
                <a:lnTo>
                  <a:pt x="162538" y="186343"/>
                </a:lnTo>
                <a:lnTo>
                  <a:pt x="125173" y="205575"/>
                </a:lnTo>
                <a:lnTo>
                  <a:pt x="120884" y="206001"/>
                </a:lnTo>
                <a:lnTo>
                  <a:pt x="120363" y="203946"/>
                </a:lnTo>
                <a:lnTo>
                  <a:pt x="122356" y="200236"/>
                </a:lnTo>
                <a:lnTo>
                  <a:pt x="137049" y="196114"/>
                </a:lnTo>
                <a:lnTo>
                  <a:pt x="171629" y="196913"/>
                </a:lnTo>
                <a:lnTo>
                  <a:pt x="219646" y="207663"/>
                </a:lnTo>
                <a:lnTo>
                  <a:pt x="246665" y="223211"/>
                </a:lnTo>
                <a:lnTo>
                  <a:pt x="269488" y="248225"/>
                </a:lnTo>
                <a:lnTo>
                  <a:pt x="277700" y="270865"/>
                </a:lnTo>
                <a:lnTo>
                  <a:pt x="282972" y="323526"/>
                </a:lnTo>
                <a:lnTo>
                  <a:pt x="277454" y="348006"/>
                </a:lnTo>
                <a:lnTo>
                  <a:pt x="254343" y="401855"/>
                </a:lnTo>
                <a:lnTo>
                  <a:pt x="238214" y="418693"/>
                </a:lnTo>
                <a:lnTo>
                  <a:pt x="209402" y="435737"/>
                </a:lnTo>
                <a:lnTo>
                  <a:pt x="173049" y="442608"/>
                </a:lnTo>
                <a:lnTo>
                  <a:pt x="120014" y="436523"/>
                </a:lnTo>
                <a:lnTo>
                  <a:pt x="58135" y="420675"/>
                </a:lnTo>
                <a:lnTo>
                  <a:pt x="0" y="4033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2212761" y="3344048"/>
            <a:ext cx="270539" cy="440492"/>
          </a:xfrm>
          <a:custGeom>
            <a:avLst/>
            <a:gdLst/>
            <a:ahLst/>
            <a:cxnLst/>
            <a:rect l="0" t="0" r="0" b="0"/>
            <a:pathLst>
              <a:path w="270539" h="440492">
                <a:moveTo>
                  <a:pt x="189513" y="0"/>
                </a:moveTo>
                <a:lnTo>
                  <a:pt x="130896" y="0"/>
                </a:lnTo>
                <a:lnTo>
                  <a:pt x="76722" y="0"/>
                </a:lnTo>
                <a:lnTo>
                  <a:pt x="37290" y="2339"/>
                </a:lnTo>
                <a:lnTo>
                  <a:pt x="18133" y="11178"/>
                </a:lnTo>
                <a:lnTo>
                  <a:pt x="12089" y="19150"/>
                </a:lnTo>
                <a:lnTo>
                  <a:pt x="5372" y="40487"/>
                </a:lnTo>
                <a:lnTo>
                  <a:pt x="2231" y="92312"/>
                </a:lnTo>
                <a:lnTo>
                  <a:pt x="11662" y="144490"/>
                </a:lnTo>
                <a:lnTo>
                  <a:pt x="14794" y="155988"/>
                </a:lnTo>
                <a:lnTo>
                  <a:pt x="19221" y="160144"/>
                </a:lnTo>
                <a:lnTo>
                  <a:pt x="24512" y="159405"/>
                </a:lnTo>
                <a:lnTo>
                  <a:pt x="55405" y="138592"/>
                </a:lnTo>
                <a:lnTo>
                  <a:pt x="90636" y="129971"/>
                </a:lnTo>
                <a:lnTo>
                  <a:pt x="125121" y="133006"/>
                </a:lnTo>
                <a:lnTo>
                  <a:pt x="167045" y="145682"/>
                </a:lnTo>
                <a:lnTo>
                  <a:pt x="220810" y="189823"/>
                </a:lnTo>
                <a:lnTo>
                  <a:pt x="233838" y="204859"/>
                </a:lnTo>
                <a:lnTo>
                  <a:pt x="259281" y="263635"/>
                </a:lnTo>
                <a:lnTo>
                  <a:pt x="270538" y="308529"/>
                </a:lnTo>
                <a:lnTo>
                  <a:pt x="269672" y="345270"/>
                </a:lnTo>
                <a:lnTo>
                  <a:pt x="267519" y="356522"/>
                </a:lnTo>
                <a:lnTo>
                  <a:pt x="255768" y="375263"/>
                </a:lnTo>
                <a:lnTo>
                  <a:pt x="216825" y="412456"/>
                </a:lnTo>
                <a:lnTo>
                  <a:pt x="198142" y="422350"/>
                </a:lnTo>
                <a:lnTo>
                  <a:pt x="138816" y="433561"/>
                </a:lnTo>
                <a:lnTo>
                  <a:pt x="89551" y="440491"/>
                </a:lnTo>
                <a:lnTo>
                  <a:pt x="54220" y="436102"/>
                </a:lnTo>
                <a:lnTo>
                  <a:pt x="0" y="4106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2194671" y="4145507"/>
            <a:ext cx="246998" cy="647981"/>
          </a:xfrm>
          <a:custGeom>
            <a:avLst/>
            <a:gdLst/>
            <a:ahLst/>
            <a:cxnLst/>
            <a:rect l="0" t="0" r="0" b="0"/>
            <a:pathLst>
              <a:path w="246998" h="647981">
                <a:moveTo>
                  <a:pt x="218131" y="188219"/>
                </a:moveTo>
                <a:lnTo>
                  <a:pt x="188823" y="223117"/>
                </a:lnTo>
                <a:lnTo>
                  <a:pt x="150403" y="286463"/>
                </a:lnTo>
                <a:lnTo>
                  <a:pt x="131253" y="316765"/>
                </a:lnTo>
                <a:lnTo>
                  <a:pt x="113709" y="368332"/>
                </a:lnTo>
                <a:lnTo>
                  <a:pt x="95413" y="430307"/>
                </a:lnTo>
                <a:lnTo>
                  <a:pt x="84403" y="483697"/>
                </a:lnTo>
                <a:lnTo>
                  <a:pt x="81881" y="539304"/>
                </a:lnTo>
                <a:lnTo>
                  <a:pt x="83723" y="594178"/>
                </a:lnTo>
                <a:lnTo>
                  <a:pt x="92494" y="617820"/>
                </a:lnTo>
                <a:lnTo>
                  <a:pt x="107310" y="633787"/>
                </a:lnTo>
                <a:lnTo>
                  <a:pt x="116175" y="639682"/>
                </a:lnTo>
                <a:lnTo>
                  <a:pt x="151007" y="647980"/>
                </a:lnTo>
                <a:lnTo>
                  <a:pt x="174260" y="643682"/>
                </a:lnTo>
                <a:lnTo>
                  <a:pt x="195124" y="632803"/>
                </a:lnTo>
                <a:lnTo>
                  <a:pt x="212195" y="616270"/>
                </a:lnTo>
                <a:lnTo>
                  <a:pt x="233813" y="577059"/>
                </a:lnTo>
                <a:lnTo>
                  <a:pt x="244485" y="544807"/>
                </a:lnTo>
                <a:lnTo>
                  <a:pt x="246997" y="507305"/>
                </a:lnTo>
                <a:lnTo>
                  <a:pt x="234858" y="446268"/>
                </a:lnTo>
                <a:lnTo>
                  <a:pt x="219318" y="416497"/>
                </a:lnTo>
                <a:lnTo>
                  <a:pt x="165398" y="356818"/>
                </a:lnTo>
                <a:lnTo>
                  <a:pt x="107286" y="307551"/>
                </a:lnTo>
                <a:lnTo>
                  <a:pt x="49732" y="248272"/>
                </a:lnTo>
                <a:lnTo>
                  <a:pt x="10686" y="187945"/>
                </a:lnTo>
                <a:lnTo>
                  <a:pt x="3101" y="164701"/>
                </a:lnTo>
                <a:lnTo>
                  <a:pt x="0" y="121070"/>
                </a:lnTo>
                <a:lnTo>
                  <a:pt x="7141" y="84875"/>
                </a:lnTo>
                <a:lnTo>
                  <a:pt x="29922" y="44324"/>
                </a:lnTo>
                <a:lnTo>
                  <a:pt x="56952" y="13437"/>
                </a:lnTo>
                <a:lnTo>
                  <a:pt x="77086" y="5253"/>
                </a:lnTo>
                <a:lnTo>
                  <a:pt x="128139" y="0"/>
                </a:lnTo>
                <a:lnTo>
                  <a:pt x="149279" y="5521"/>
                </a:lnTo>
                <a:lnTo>
                  <a:pt x="181914" y="28129"/>
                </a:lnTo>
                <a:lnTo>
                  <a:pt x="198172" y="53827"/>
                </a:lnTo>
                <a:lnTo>
                  <a:pt x="210398" y="83669"/>
                </a:lnTo>
                <a:lnTo>
                  <a:pt x="211574" y="104318"/>
                </a:lnTo>
                <a:lnTo>
                  <a:pt x="207603" y="13557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2100170" y="5154757"/>
            <a:ext cx="594677" cy="582331"/>
            <a:chOff x="2100170" y="5154757"/>
            <a:chExt cx="594677" cy="582331"/>
          </a:xfrm>
        </p:grpSpPr>
        <p:sp>
          <p:nvSpPr>
            <p:cNvPr id="67" name="Freeform 66"/>
            <p:cNvSpPr/>
            <p:nvPr/>
          </p:nvSpPr>
          <p:spPr>
            <a:xfrm>
              <a:off x="2100170" y="5154757"/>
              <a:ext cx="323162" cy="582331"/>
            </a:xfrm>
            <a:custGeom>
              <a:avLst/>
              <a:gdLst/>
              <a:ahLst/>
              <a:cxnLst/>
              <a:rect l="0" t="0" r="0" b="0"/>
              <a:pathLst>
                <a:path w="323162" h="582331">
                  <a:moveTo>
                    <a:pt x="70477" y="21249"/>
                  </a:moveTo>
                  <a:lnTo>
                    <a:pt x="52518" y="75124"/>
                  </a:lnTo>
                  <a:lnTo>
                    <a:pt x="41930" y="119369"/>
                  </a:lnTo>
                  <a:lnTo>
                    <a:pt x="33902" y="167233"/>
                  </a:lnTo>
                  <a:lnTo>
                    <a:pt x="32056" y="168875"/>
                  </a:lnTo>
                  <a:lnTo>
                    <a:pt x="30004" y="155101"/>
                  </a:lnTo>
                  <a:lnTo>
                    <a:pt x="34438" y="120051"/>
                  </a:lnTo>
                  <a:lnTo>
                    <a:pt x="43151" y="99866"/>
                  </a:lnTo>
                  <a:lnTo>
                    <a:pt x="73046" y="41814"/>
                  </a:lnTo>
                  <a:lnTo>
                    <a:pt x="99060" y="5684"/>
                  </a:lnTo>
                  <a:lnTo>
                    <a:pt x="107080" y="1514"/>
                  </a:lnTo>
                  <a:lnTo>
                    <a:pt x="125349" y="0"/>
                  </a:lnTo>
                  <a:lnTo>
                    <a:pt x="133965" y="3574"/>
                  </a:lnTo>
                  <a:lnTo>
                    <a:pt x="149776" y="16903"/>
                  </a:lnTo>
                  <a:lnTo>
                    <a:pt x="166243" y="44138"/>
                  </a:lnTo>
                  <a:lnTo>
                    <a:pt x="185961" y="98309"/>
                  </a:lnTo>
                  <a:lnTo>
                    <a:pt x="200263" y="151765"/>
                  </a:lnTo>
                  <a:lnTo>
                    <a:pt x="205948" y="214620"/>
                  </a:lnTo>
                  <a:lnTo>
                    <a:pt x="207071" y="276428"/>
                  </a:lnTo>
                  <a:lnTo>
                    <a:pt x="201703" y="339027"/>
                  </a:lnTo>
                  <a:lnTo>
                    <a:pt x="196614" y="402518"/>
                  </a:lnTo>
                  <a:lnTo>
                    <a:pt x="185557" y="454401"/>
                  </a:lnTo>
                  <a:lnTo>
                    <a:pt x="172425" y="492352"/>
                  </a:lnTo>
                  <a:lnTo>
                    <a:pt x="133355" y="554848"/>
                  </a:lnTo>
                  <a:lnTo>
                    <a:pt x="118310" y="569580"/>
                  </a:lnTo>
                  <a:lnTo>
                    <a:pt x="99925" y="580027"/>
                  </a:lnTo>
                  <a:lnTo>
                    <a:pt x="80055" y="582330"/>
                  </a:lnTo>
                  <a:lnTo>
                    <a:pt x="60696" y="578285"/>
                  </a:lnTo>
                  <a:lnTo>
                    <a:pt x="44293" y="568688"/>
                  </a:lnTo>
                  <a:lnTo>
                    <a:pt x="32323" y="553504"/>
                  </a:lnTo>
                  <a:lnTo>
                    <a:pt x="7654" y="494619"/>
                  </a:lnTo>
                  <a:lnTo>
                    <a:pt x="0" y="460204"/>
                  </a:lnTo>
                  <a:lnTo>
                    <a:pt x="852" y="423492"/>
                  </a:lnTo>
                  <a:lnTo>
                    <a:pt x="6777" y="402405"/>
                  </a:lnTo>
                  <a:lnTo>
                    <a:pt x="17210" y="385234"/>
                  </a:lnTo>
                  <a:lnTo>
                    <a:pt x="32764" y="372923"/>
                  </a:lnTo>
                  <a:lnTo>
                    <a:pt x="41826" y="368003"/>
                  </a:lnTo>
                  <a:lnTo>
                    <a:pt x="67492" y="365655"/>
                  </a:lnTo>
                  <a:lnTo>
                    <a:pt x="120450" y="373679"/>
                  </a:lnTo>
                  <a:lnTo>
                    <a:pt x="176991" y="408041"/>
                  </a:lnTo>
                  <a:lnTo>
                    <a:pt x="232745" y="456471"/>
                  </a:lnTo>
                  <a:lnTo>
                    <a:pt x="271376" y="481392"/>
                  </a:lnTo>
                  <a:lnTo>
                    <a:pt x="299238" y="490990"/>
                  </a:lnTo>
                  <a:lnTo>
                    <a:pt x="323161" y="4950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413079" y="5228649"/>
              <a:ext cx="281768" cy="459146"/>
            </a:xfrm>
            <a:custGeom>
              <a:avLst/>
              <a:gdLst/>
              <a:ahLst/>
              <a:cxnLst/>
              <a:rect l="0" t="0" r="0" b="0"/>
              <a:pathLst>
                <a:path w="281768" h="459146">
                  <a:moveTo>
                    <a:pt x="115537" y="31585"/>
                  </a:moveTo>
                  <a:lnTo>
                    <a:pt x="104358" y="20407"/>
                  </a:lnTo>
                  <a:lnTo>
                    <a:pt x="97556" y="19454"/>
                  </a:lnTo>
                  <a:lnTo>
                    <a:pt x="80639" y="24634"/>
                  </a:lnTo>
                  <a:lnTo>
                    <a:pt x="64542" y="37854"/>
                  </a:lnTo>
                  <a:lnTo>
                    <a:pt x="50758" y="55428"/>
                  </a:lnTo>
                  <a:lnTo>
                    <a:pt x="24765" y="116058"/>
                  </a:lnTo>
                  <a:lnTo>
                    <a:pt x="6805" y="174077"/>
                  </a:lnTo>
                  <a:lnTo>
                    <a:pt x="1122" y="235770"/>
                  </a:lnTo>
                  <a:lnTo>
                    <a:pt x="0" y="297350"/>
                  </a:lnTo>
                  <a:lnTo>
                    <a:pt x="2185" y="329857"/>
                  </a:lnTo>
                  <a:lnTo>
                    <a:pt x="19533" y="385735"/>
                  </a:lnTo>
                  <a:lnTo>
                    <a:pt x="28415" y="407744"/>
                  </a:lnTo>
                  <a:lnTo>
                    <a:pt x="47739" y="433289"/>
                  </a:lnTo>
                  <a:lnTo>
                    <a:pt x="65517" y="448376"/>
                  </a:lnTo>
                  <a:lnTo>
                    <a:pt x="88236" y="456642"/>
                  </a:lnTo>
                  <a:lnTo>
                    <a:pt x="112762" y="459145"/>
                  </a:lnTo>
                  <a:lnTo>
                    <a:pt x="135361" y="456359"/>
                  </a:lnTo>
                  <a:lnTo>
                    <a:pt x="167814" y="442623"/>
                  </a:lnTo>
                  <a:lnTo>
                    <a:pt x="194067" y="423736"/>
                  </a:lnTo>
                  <a:lnTo>
                    <a:pt x="222729" y="387988"/>
                  </a:lnTo>
                  <a:lnTo>
                    <a:pt x="255685" y="326246"/>
                  </a:lnTo>
                  <a:lnTo>
                    <a:pt x="272725" y="278003"/>
                  </a:lnTo>
                  <a:lnTo>
                    <a:pt x="281767" y="218431"/>
                  </a:lnTo>
                  <a:lnTo>
                    <a:pt x="275147" y="170009"/>
                  </a:lnTo>
                  <a:lnTo>
                    <a:pt x="259186" y="116018"/>
                  </a:lnTo>
                  <a:lnTo>
                    <a:pt x="236935" y="74909"/>
                  </a:lnTo>
                  <a:lnTo>
                    <a:pt x="206890" y="43046"/>
                  </a:lnTo>
                  <a:lnTo>
                    <a:pt x="177700" y="24453"/>
                  </a:lnTo>
                  <a:lnTo>
                    <a:pt x="1260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3828084" y="2554410"/>
            <a:ext cx="451802" cy="492090"/>
            <a:chOff x="3828084" y="2554410"/>
            <a:chExt cx="451802" cy="492090"/>
          </a:xfrm>
        </p:grpSpPr>
        <p:sp>
          <p:nvSpPr>
            <p:cNvPr id="70" name="Freeform 69"/>
            <p:cNvSpPr/>
            <p:nvPr/>
          </p:nvSpPr>
          <p:spPr>
            <a:xfrm>
              <a:off x="3828084" y="2554410"/>
              <a:ext cx="11648" cy="484312"/>
            </a:xfrm>
            <a:custGeom>
              <a:avLst/>
              <a:gdLst/>
              <a:ahLst/>
              <a:cxnLst/>
              <a:rect l="0" t="0" r="0" b="0"/>
              <a:pathLst>
                <a:path w="11648" h="484312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5761" y="156281"/>
                  </a:lnTo>
                  <a:lnTo>
                    <a:pt x="5975" y="213202"/>
                  </a:lnTo>
                  <a:lnTo>
                    <a:pt x="6039" y="268932"/>
                  </a:lnTo>
                  <a:lnTo>
                    <a:pt x="11647" y="322489"/>
                  </a:lnTo>
                  <a:lnTo>
                    <a:pt x="8381" y="384583"/>
                  </a:lnTo>
                  <a:lnTo>
                    <a:pt x="6523" y="441909"/>
                  </a:lnTo>
                  <a:lnTo>
                    <a:pt x="6066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977641" y="2556002"/>
              <a:ext cx="302245" cy="490498"/>
            </a:xfrm>
            <a:custGeom>
              <a:avLst/>
              <a:gdLst/>
              <a:ahLst/>
              <a:cxnLst/>
              <a:rect l="0" t="0" r="0" b="0"/>
              <a:pathLst>
                <a:path w="302245" h="490498">
                  <a:moveTo>
                    <a:pt x="235534" y="19465"/>
                  </a:moveTo>
                  <a:lnTo>
                    <a:pt x="176918" y="19465"/>
                  </a:lnTo>
                  <a:lnTo>
                    <a:pt x="122743" y="12230"/>
                  </a:lnTo>
                  <a:lnTo>
                    <a:pt x="70102" y="6468"/>
                  </a:lnTo>
                  <a:lnTo>
                    <a:pt x="19972" y="0"/>
                  </a:lnTo>
                  <a:lnTo>
                    <a:pt x="11108" y="4149"/>
                  </a:lnTo>
                  <a:lnTo>
                    <a:pt x="5198" y="11594"/>
                  </a:lnTo>
                  <a:lnTo>
                    <a:pt x="1258" y="21237"/>
                  </a:lnTo>
                  <a:lnTo>
                    <a:pt x="0" y="41310"/>
                  </a:lnTo>
                  <a:lnTo>
                    <a:pt x="10629" y="94439"/>
                  </a:lnTo>
                  <a:lnTo>
                    <a:pt x="16803" y="146752"/>
                  </a:lnTo>
                  <a:lnTo>
                    <a:pt x="23352" y="202146"/>
                  </a:lnTo>
                  <a:lnTo>
                    <a:pt x="24487" y="244129"/>
                  </a:lnTo>
                  <a:lnTo>
                    <a:pt x="25816" y="248790"/>
                  </a:lnTo>
                  <a:lnTo>
                    <a:pt x="27872" y="247218"/>
                  </a:lnTo>
                  <a:lnTo>
                    <a:pt x="45166" y="216662"/>
                  </a:lnTo>
                  <a:lnTo>
                    <a:pt x="69944" y="192668"/>
                  </a:lnTo>
                  <a:lnTo>
                    <a:pt x="92529" y="184182"/>
                  </a:lnTo>
                  <a:lnTo>
                    <a:pt x="116994" y="181580"/>
                  </a:lnTo>
                  <a:lnTo>
                    <a:pt x="172004" y="192444"/>
                  </a:lnTo>
                  <a:lnTo>
                    <a:pt x="226438" y="227231"/>
                  </a:lnTo>
                  <a:lnTo>
                    <a:pt x="251427" y="253381"/>
                  </a:lnTo>
                  <a:lnTo>
                    <a:pt x="279626" y="307156"/>
                  </a:lnTo>
                  <a:lnTo>
                    <a:pt x="300526" y="354973"/>
                  </a:lnTo>
                  <a:lnTo>
                    <a:pt x="302244" y="376810"/>
                  </a:lnTo>
                  <a:lnTo>
                    <a:pt x="293815" y="419425"/>
                  </a:lnTo>
                  <a:lnTo>
                    <a:pt x="278669" y="445508"/>
                  </a:lnTo>
                  <a:lnTo>
                    <a:pt x="253774" y="468054"/>
                  </a:lnTo>
                  <a:lnTo>
                    <a:pt x="224171" y="483963"/>
                  </a:lnTo>
                  <a:lnTo>
                    <a:pt x="187584" y="490497"/>
                  </a:lnTo>
                  <a:lnTo>
                    <a:pt x="134469" y="484299"/>
                  </a:lnTo>
                  <a:lnTo>
                    <a:pt x="78162" y="468427"/>
                  </a:lnTo>
                  <a:lnTo>
                    <a:pt x="36490" y="445887"/>
                  </a:lnTo>
                  <a:lnTo>
                    <a:pt x="14436" y="4406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3736787" y="3316720"/>
            <a:ext cx="532951" cy="486729"/>
            <a:chOff x="3736787" y="3316720"/>
            <a:chExt cx="532951" cy="486729"/>
          </a:xfrm>
        </p:grpSpPr>
        <p:sp>
          <p:nvSpPr>
            <p:cNvPr id="73" name="Freeform 72"/>
            <p:cNvSpPr/>
            <p:nvPr/>
          </p:nvSpPr>
          <p:spPr>
            <a:xfrm>
              <a:off x="3736787" y="3316720"/>
              <a:ext cx="276348" cy="486729"/>
            </a:xfrm>
            <a:custGeom>
              <a:avLst/>
              <a:gdLst/>
              <a:ahLst/>
              <a:cxnLst/>
              <a:rect l="0" t="0" r="0" b="0"/>
              <a:pathLst>
                <a:path w="276348" h="486729">
                  <a:moveTo>
                    <a:pt x="97363" y="27328"/>
                  </a:moveTo>
                  <a:lnTo>
                    <a:pt x="81721" y="45309"/>
                  </a:lnTo>
                  <a:lnTo>
                    <a:pt x="50520" y="107747"/>
                  </a:lnTo>
                  <a:lnTo>
                    <a:pt x="37159" y="125851"/>
                  </a:lnTo>
                  <a:lnTo>
                    <a:pt x="32660" y="126935"/>
                  </a:lnTo>
                  <a:lnTo>
                    <a:pt x="29661" y="122978"/>
                  </a:lnTo>
                  <a:lnTo>
                    <a:pt x="27661" y="115661"/>
                  </a:lnTo>
                  <a:lnTo>
                    <a:pt x="30437" y="88596"/>
                  </a:lnTo>
                  <a:lnTo>
                    <a:pt x="38762" y="71716"/>
                  </a:lnTo>
                  <a:lnTo>
                    <a:pt x="83592" y="11377"/>
                  </a:lnTo>
                  <a:lnTo>
                    <a:pt x="103721" y="2691"/>
                  </a:lnTo>
                  <a:lnTo>
                    <a:pt x="127094" y="0"/>
                  </a:lnTo>
                  <a:lnTo>
                    <a:pt x="149181" y="2704"/>
                  </a:lnTo>
                  <a:lnTo>
                    <a:pt x="167576" y="10924"/>
                  </a:lnTo>
                  <a:lnTo>
                    <a:pt x="175757" y="16392"/>
                  </a:lnTo>
                  <a:lnTo>
                    <a:pt x="187967" y="31826"/>
                  </a:lnTo>
                  <a:lnTo>
                    <a:pt x="209120" y="87798"/>
                  </a:lnTo>
                  <a:lnTo>
                    <a:pt x="223596" y="138319"/>
                  </a:lnTo>
                  <a:lnTo>
                    <a:pt x="232132" y="198341"/>
                  </a:lnTo>
                  <a:lnTo>
                    <a:pt x="225413" y="256427"/>
                  </a:lnTo>
                  <a:lnTo>
                    <a:pt x="209701" y="319893"/>
                  </a:lnTo>
                  <a:lnTo>
                    <a:pt x="184413" y="377837"/>
                  </a:lnTo>
                  <a:lnTo>
                    <a:pt x="155719" y="424767"/>
                  </a:lnTo>
                  <a:lnTo>
                    <a:pt x="107257" y="465205"/>
                  </a:lnTo>
                  <a:lnTo>
                    <a:pt x="83432" y="473454"/>
                  </a:lnTo>
                  <a:lnTo>
                    <a:pt x="58416" y="475950"/>
                  </a:lnTo>
                  <a:lnTo>
                    <a:pt x="35599" y="473161"/>
                  </a:lnTo>
                  <a:lnTo>
                    <a:pt x="26941" y="468439"/>
                  </a:lnTo>
                  <a:lnTo>
                    <a:pt x="14201" y="453834"/>
                  </a:lnTo>
                  <a:lnTo>
                    <a:pt x="453" y="425881"/>
                  </a:lnTo>
                  <a:lnTo>
                    <a:pt x="0" y="417033"/>
                  </a:lnTo>
                  <a:lnTo>
                    <a:pt x="5738" y="400961"/>
                  </a:lnTo>
                  <a:lnTo>
                    <a:pt x="19206" y="389139"/>
                  </a:lnTo>
                  <a:lnTo>
                    <a:pt x="27711" y="384349"/>
                  </a:lnTo>
                  <a:lnTo>
                    <a:pt x="36890" y="383495"/>
                  </a:lnTo>
                  <a:lnTo>
                    <a:pt x="56448" y="388785"/>
                  </a:lnTo>
                  <a:lnTo>
                    <a:pt x="104930" y="417803"/>
                  </a:lnTo>
                  <a:lnTo>
                    <a:pt x="131190" y="435092"/>
                  </a:lnTo>
                  <a:lnTo>
                    <a:pt x="158078" y="450744"/>
                  </a:lnTo>
                  <a:lnTo>
                    <a:pt x="193714" y="476993"/>
                  </a:lnTo>
                  <a:lnTo>
                    <a:pt x="217004" y="484542"/>
                  </a:lnTo>
                  <a:lnTo>
                    <a:pt x="240614" y="486728"/>
                  </a:lnTo>
                  <a:lnTo>
                    <a:pt x="276347" y="4800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065777" y="3377097"/>
              <a:ext cx="203961" cy="405826"/>
            </a:xfrm>
            <a:custGeom>
              <a:avLst/>
              <a:gdLst/>
              <a:ahLst/>
              <a:cxnLst/>
              <a:rect l="0" t="0" r="0" b="0"/>
              <a:pathLst>
                <a:path w="203961" h="405826">
                  <a:moveTo>
                    <a:pt x="189512" y="9065"/>
                  </a:moveTo>
                  <a:lnTo>
                    <a:pt x="140581" y="9065"/>
                  </a:lnTo>
                  <a:lnTo>
                    <a:pt x="87040" y="3476"/>
                  </a:lnTo>
                  <a:lnTo>
                    <a:pt x="47886" y="0"/>
                  </a:lnTo>
                  <a:lnTo>
                    <a:pt x="37773" y="3021"/>
                  </a:lnTo>
                  <a:lnTo>
                    <a:pt x="29861" y="8545"/>
                  </a:lnTo>
                  <a:lnTo>
                    <a:pt x="23417" y="15737"/>
                  </a:lnTo>
                  <a:lnTo>
                    <a:pt x="16257" y="39327"/>
                  </a:lnTo>
                  <a:lnTo>
                    <a:pt x="11660" y="96541"/>
                  </a:lnTo>
                  <a:lnTo>
                    <a:pt x="10752" y="152903"/>
                  </a:lnTo>
                  <a:lnTo>
                    <a:pt x="10572" y="209096"/>
                  </a:lnTo>
                  <a:lnTo>
                    <a:pt x="11717" y="228989"/>
                  </a:lnTo>
                  <a:lnTo>
                    <a:pt x="13661" y="229380"/>
                  </a:lnTo>
                  <a:lnTo>
                    <a:pt x="18939" y="220457"/>
                  </a:lnTo>
                  <a:lnTo>
                    <a:pt x="25185" y="204792"/>
                  </a:lnTo>
                  <a:lnTo>
                    <a:pt x="38099" y="192371"/>
                  </a:lnTo>
                  <a:lnTo>
                    <a:pt x="74986" y="174865"/>
                  </a:lnTo>
                  <a:lnTo>
                    <a:pt x="98447" y="173611"/>
                  </a:lnTo>
                  <a:lnTo>
                    <a:pt x="123302" y="178123"/>
                  </a:lnTo>
                  <a:lnTo>
                    <a:pt x="146048" y="187927"/>
                  </a:lnTo>
                  <a:lnTo>
                    <a:pt x="172995" y="212190"/>
                  </a:lnTo>
                  <a:lnTo>
                    <a:pt x="190207" y="241605"/>
                  </a:lnTo>
                  <a:lnTo>
                    <a:pt x="202716" y="278137"/>
                  </a:lnTo>
                  <a:lnTo>
                    <a:pt x="203960" y="301788"/>
                  </a:lnTo>
                  <a:lnTo>
                    <a:pt x="195226" y="345567"/>
                  </a:lnTo>
                  <a:lnTo>
                    <a:pt x="180027" y="377441"/>
                  </a:lnTo>
                  <a:lnTo>
                    <a:pt x="164239" y="392326"/>
                  </a:lnTo>
                  <a:lnTo>
                    <a:pt x="144355" y="401671"/>
                  </a:lnTo>
                  <a:lnTo>
                    <a:pt x="119919" y="405825"/>
                  </a:lnTo>
                  <a:lnTo>
                    <a:pt x="96581" y="401432"/>
                  </a:lnTo>
                  <a:lnTo>
                    <a:pt x="42354" y="382612"/>
                  </a:lnTo>
                  <a:lnTo>
                    <a:pt x="0" y="3775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3584757" y="4291613"/>
            <a:ext cx="772928" cy="522434"/>
            <a:chOff x="3584757" y="4291613"/>
            <a:chExt cx="772928" cy="522434"/>
          </a:xfrm>
        </p:grpSpPr>
        <p:sp>
          <p:nvSpPr>
            <p:cNvPr id="76" name="Freeform 75"/>
            <p:cNvSpPr/>
            <p:nvPr/>
          </p:nvSpPr>
          <p:spPr>
            <a:xfrm>
              <a:off x="3792035" y="4291613"/>
              <a:ext cx="10530" cy="515897"/>
            </a:xfrm>
            <a:custGeom>
              <a:avLst/>
              <a:gdLst/>
              <a:ahLst/>
              <a:cxnLst/>
              <a:rect l="0" t="0" r="0" b="0"/>
              <a:pathLst>
                <a:path w="10530" h="515897">
                  <a:moveTo>
                    <a:pt x="10529" y="0"/>
                  </a:moveTo>
                  <a:lnTo>
                    <a:pt x="1464" y="58616"/>
                  </a:lnTo>
                  <a:lnTo>
                    <a:pt x="290" y="120026"/>
                  </a:lnTo>
                  <a:lnTo>
                    <a:pt x="86" y="167624"/>
                  </a:lnTo>
                  <a:lnTo>
                    <a:pt x="38" y="209420"/>
                  </a:lnTo>
                  <a:lnTo>
                    <a:pt x="17" y="255292"/>
                  </a:lnTo>
                  <a:lnTo>
                    <a:pt x="8" y="301806"/>
                  </a:lnTo>
                  <a:lnTo>
                    <a:pt x="4" y="345876"/>
                  </a:lnTo>
                  <a:lnTo>
                    <a:pt x="2" y="388859"/>
                  </a:lnTo>
                  <a:lnTo>
                    <a:pt x="1" y="446280"/>
                  </a:lnTo>
                  <a:lnTo>
                    <a:pt x="0" y="486690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584757" y="4291613"/>
              <a:ext cx="238865" cy="355658"/>
            </a:xfrm>
            <a:custGeom>
              <a:avLst/>
              <a:gdLst/>
              <a:ahLst/>
              <a:cxnLst/>
              <a:rect l="0" t="0" r="0" b="0"/>
              <a:pathLst>
                <a:path w="238865" h="355658">
                  <a:moveTo>
                    <a:pt x="238864" y="221098"/>
                  </a:moveTo>
                  <a:lnTo>
                    <a:pt x="227685" y="232277"/>
                  </a:lnTo>
                  <a:lnTo>
                    <a:pt x="171236" y="261531"/>
                  </a:lnTo>
                  <a:lnTo>
                    <a:pt x="112131" y="292912"/>
                  </a:lnTo>
                  <a:lnTo>
                    <a:pt x="54906" y="333544"/>
                  </a:lnTo>
                  <a:lnTo>
                    <a:pt x="26820" y="354501"/>
                  </a:lnTo>
                  <a:lnTo>
                    <a:pt x="19123" y="355657"/>
                  </a:lnTo>
                  <a:lnTo>
                    <a:pt x="12821" y="352918"/>
                  </a:lnTo>
                  <a:lnTo>
                    <a:pt x="7450" y="347583"/>
                  </a:lnTo>
                  <a:lnTo>
                    <a:pt x="1483" y="329176"/>
                  </a:lnTo>
                  <a:lnTo>
                    <a:pt x="0" y="306567"/>
                  </a:lnTo>
                  <a:lnTo>
                    <a:pt x="11642" y="247258"/>
                  </a:lnTo>
                  <a:lnTo>
                    <a:pt x="28412" y="187065"/>
                  </a:lnTo>
                  <a:lnTo>
                    <a:pt x="47027" y="125066"/>
                  </a:lnTo>
                  <a:lnTo>
                    <a:pt x="71336" y="67772"/>
                  </a:lnTo>
                  <a:lnTo>
                    <a:pt x="106364" y="9762"/>
                  </a:lnTo>
                  <a:lnTo>
                    <a:pt x="1125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941140" y="4370251"/>
              <a:ext cx="416545" cy="443796"/>
            </a:xfrm>
            <a:custGeom>
              <a:avLst/>
              <a:gdLst/>
              <a:ahLst/>
              <a:cxnLst/>
              <a:rect l="0" t="0" r="0" b="0"/>
              <a:pathLst>
                <a:path w="416545" h="443796">
                  <a:moveTo>
                    <a:pt x="198336" y="5590"/>
                  </a:moveTo>
                  <a:lnTo>
                    <a:pt x="181568" y="0"/>
                  </a:lnTo>
                  <a:lnTo>
                    <a:pt x="163978" y="376"/>
                  </a:lnTo>
                  <a:lnTo>
                    <a:pt x="144461" y="5612"/>
                  </a:lnTo>
                  <a:lnTo>
                    <a:pt x="113743" y="22884"/>
                  </a:lnTo>
                  <a:lnTo>
                    <a:pt x="75041" y="59568"/>
                  </a:lnTo>
                  <a:lnTo>
                    <a:pt x="37300" y="119456"/>
                  </a:lnTo>
                  <a:lnTo>
                    <a:pt x="12022" y="174354"/>
                  </a:lnTo>
                  <a:lnTo>
                    <a:pt x="1006" y="230258"/>
                  </a:lnTo>
                  <a:lnTo>
                    <a:pt x="0" y="293597"/>
                  </a:lnTo>
                  <a:lnTo>
                    <a:pt x="9853" y="349262"/>
                  </a:lnTo>
                  <a:lnTo>
                    <a:pt x="17470" y="371243"/>
                  </a:lnTo>
                  <a:lnTo>
                    <a:pt x="48104" y="411855"/>
                  </a:lnTo>
                  <a:lnTo>
                    <a:pt x="74274" y="433501"/>
                  </a:lnTo>
                  <a:lnTo>
                    <a:pt x="97184" y="441437"/>
                  </a:lnTo>
                  <a:lnTo>
                    <a:pt x="121794" y="443795"/>
                  </a:lnTo>
                  <a:lnTo>
                    <a:pt x="182493" y="432761"/>
                  </a:lnTo>
                  <a:lnTo>
                    <a:pt x="239750" y="407737"/>
                  </a:lnTo>
                  <a:lnTo>
                    <a:pt x="261196" y="397232"/>
                  </a:lnTo>
                  <a:lnTo>
                    <a:pt x="317415" y="350166"/>
                  </a:lnTo>
                  <a:lnTo>
                    <a:pt x="353789" y="318453"/>
                  </a:lnTo>
                  <a:lnTo>
                    <a:pt x="373467" y="288973"/>
                  </a:lnTo>
                  <a:lnTo>
                    <a:pt x="389827" y="261130"/>
                  </a:lnTo>
                  <a:lnTo>
                    <a:pt x="406372" y="234943"/>
                  </a:lnTo>
                  <a:lnTo>
                    <a:pt x="413629" y="212809"/>
                  </a:lnTo>
                  <a:lnTo>
                    <a:pt x="416544" y="168634"/>
                  </a:lnTo>
                  <a:lnTo>
                    <a:pt x="407642" y="114312"/>
                  </a:lnTo>
                  <a:lnTo>
                    <a:pt x="394883" y="80307"/>
                  </a:lnTo>
                  <a:lnTo>
                    <a:pt x="381617" y="59855"/>
                  </a:lnTo>
                  <a:lnTo>
                    <a:pt x="354417" y="36356"/>
                  </a:lnTo>
                  <a:lnTo>
                    <a:pt x="303378" y="13425"/>
                  </a:lnTo>
                  <a:lnTo>
                    <a:pt x="261507" y="5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718336" y="5239177"/>
            <a:ext cx="799342" cy="525010"/>
            <a:chOff x="3718336" y="5239177"/>
            <a:chExt cx="799342" cy="525010"/>
          </a:xfrm>
        </p:grpSpPr>
        <p:sp>
          <p:nvSpPr>
            <p:cNvPr id="80" name="Freeform 79"/>
            <p:cNvSpPr/>
            <p:nvPr/>
          </p:nvSpPr>
          <p:spPr>
            <a:xfrm>
              <a:off x="3718336" y="5281291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21057" y="0"/>
                  </a:moveTo>
                  <a:lnTo>
                    <a:pt x="21057" y="48931"/>
                  </a:lnTo>
                  <a:lnTo>
                    <a:pt x="21057" y="96776"/>
                  </a:lnTo>
                  <a:lnTo>
                    <a:pt x="21057" y="147998"/>
                  </a:lnTo>
                  <a:lnTo>
                    <a:pt x="17937" y="203339"/>
                  </a:lnTo>
                  <a:lnTo>
                    <a:pt x="12724" y="264190"/>
                  </a:lnTo>
                  <a:lnTo>
                    <a:pt x="8059" y="323554"/>
                  </a:lnTo>
                  <a:lnTo>
                    <a:pt x="2388" y="375068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876677" y="5239177"/>
              <a:ext cx="271843" cy="468913"/>
            </a:xfrm>
            <a:custGeom>
              <a:avLst/>
              <a:gdLst/>
              <a:ahLst/>
              <a:cxnLst/>
              <a:rect l="0" t="0" r="0" b="0"/>
              <a:pathLst>
                <a:path w="271843" h="468913">
                  <a:moveTo>
                    <a:pt x="115400" y="21057"/>
                  </a:moveTo>
                  <a:lnTo>
                    <a:pt x="91354" y="30633"/>
                  </a:lnTo>
                  <a:lnTo>
                    <a:pt x="77027" y="41301"/>
                  </a:lnTo>
                  <a:lnTo>
                    <a:pt x="49935" y="82855"/>
                  </a:lnTo>
                  <a:lnTo>
                    <a:pt x="28285" y="142279"/>
                  </a:lnTo>
                  <a:lnTo>
                    <a:pt x="10197" y="202487"/>
                  </a:lnTo>
                  <a:lnTo>
                    <a:pt x="1682" y="262266"/>
                  </a:lnTo>
                  <a:lnTo>
                    <a:pt x="0" y="323164"/>
                  </a:lnTo>
                  <a:lnTo>
                    <a:pt x="2788" y="384066"/>
                  </a:lnTo>
                  <a:lnTo>
                    <a:pt x="14257" y="430585"/>
                  </a:lnTo>
                  <a:lnTo>
                    <a:pt x="29930" y="457344"/>
                  </a:lnTo>
                  <a:lnTo>
                    <a:pt x="38533" y="462823"/>
                  </a:lnTo>
                  <a:lnTo>
                    <a:pt x="60570" y="468912"/>
                  </a:lnTo>
                  <a:lnTo>
                    <a:pt x="93694" y="466750"/>
                  </a:lnTo>
                  <a:lnTo>
                    <a:pt x="125736" y="453111"/>
                  </a:lnTo>
                  <a:lnTo>
                    <a:pt x="188894" y="405750"/>
                  </a:lnTo>
                  <a:lnTo>
                    <a:pt x="211395" y="377586"/>
                  </a:lnTo>
                  <a:lnTo>
                    <a:pt x="244960" y="315729"/>
                  </a:lnTo>
                  <a:lnTo>
                    <a:pt x="265808" y="263196"/>
                  </a:lnTo>
                  <a:lnTo>
                    <a:pt x="271842" y="205455"/>
                  </a:lnTo>
                  <a:lnTo>
                    <a:pt x="269914" y="150895"/>
                  </a:lnTo>
                  <a:lnTo>
                    <a:pt x="258615" y="105976"/>
                  </a:lnTo>
                  <a:lnTo>
                    <a:pt x="242972" y="79494"/>
                  </a:lnTo>
                  <a:lnTo>
                    <a:pt x="202937" y="35296"/>
                  </a:lnTo>
                  <a:lnTo>
                    <a:pt x="170842" y="14098"/>
                  </a:lnTo>
                  <a:lnTo>
                    <a:pt x="1154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204743" y="5312877"/>
              <a:ext cx="312935" cy="451310"/>
            </a:xfrm>
            <a:custGeom>
              <a:avLst/>
              <a:gdLst/>
              <a:ahLst/>
              <a:cxnLst/>
              <a:rect l="0" t="0" r="0" b="0"/>
              <a:pathLst>
                <a:path w="312935" h="451310">
                  <a:moveTo>
                    <a:pt x="145303" y="10529"/>
                  </a:moveTo>
                  <a:lnTo>
                    <a:pt x="101341" y="30772"/>
                  </a:lnTo>
                  <a:lnTo>
                    <a:pt x="69115" y="65090"/>
                  </a:lnTo>
                  <a:lnTo>
                    <a:pt x="38723" y="116066"/>
                  </a:lnTo>
                  <a:lnTo>
                    <a:pt x="22908" y="166383"/>
                  </a:lnTo>
                  <a:lnTo>
                    <a:pt x="8519" y="221382"/>
                  </a:lnTo>
                  <a:lnTo>
                    <a:pt x="0" y="277306"/>
                  </a:lnTo>
                  <a:lnTo>
                    <a:pt x="9633" y="335995"/>
                  </a:lnTo>
                  <a:lnTo>
                    <a:pt x="27308" y="389433"/>
                  </a:lnTo>
                  <a:lnTo>
                    <a:pt x="58202" y="436592"/>
                  </a:lnTo>
                  <a:lnTo>
                    <a:pt x="81245" y="445555"/>
                  </a:lnTo>
                  <a:lnTo>
                    <a:pt x="138109" y="451309"/>
                  </a:lnTo>
                  <a:lnTo>
                    <a:pt x="163162" y="445857"/>
                  </a:lnTo>
                  <a:lnTo>
                    <a:pt x="207843" y="423293"/>
                  </a:lnTo>
                  <a:lnTo>
                    <a:pt x="234283" y="397601"/>
                  </a:lnTo>
                  <a:lnTo>
                    <a:pt x="271346" y="335661"/>
                  </a:lnTo>
                  <a:lnTo>
                    <a:pt x="299662" y="280513"/>
                  </a:lnTo>
                  <a:lnTo>
                    <a:pt x="309582" y="238572"/>
                  </a:lnTo>
                  <a:lnTo>
                    <a:pt x="312934" y="175244"/>
                  </a:lnTo>
                  <a:lnTo>
                    <a:pt x="310477" y="119580"/>
                  </a:lnTo>
                  <a:lnTo>
                    <a:pt x="299138" y="85344"/>
                  </a:lnTo>
                  <a:lnTo>
                    <a:pt x="274346" y="47924"/>
                  </a:lnTo>
                  <a:lnTo>
                    <a:pt x="248269" y="30837"/>
                  </a:lnTo>
                  <a:lnTo>
                    <a:pt x="189307" y="10892"/>
                  </a:lnTo>
                  <a:lnTo>
                    <a:pt x="14530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5801202" y="1675177"/>
            <a:ext cx="3263835" cy="609507"/>
            <a:chOff x="5801202" y="1675177"/>
            <a:chExt cx="3263835" cy="609507"/>
          </a:xfrm>
        </p:grpSpPr>
        <p:sp>
          <p:nvSpPr>
            <p:cNvPr id="84" name="Freeform 83"/>
            <p:cNvSpPr/>
            <p:nvPr/>
          </p:nvSpPr>
          <p:spPr>
            <a:xfrm>
              <a:off x="5938072" y="1737202"/>
              <a:ext cx="52644" cy="400084"/>
            </a:xfrm>
            <a:custGeom>
              <a:avLst/>
              <a:gdLst/>
              <a:ahLst/>
              <a:cxnLst/>
              <a:rect l="0" t="0" r="0" b="0"/>
              <a:pathLst>
                <a:path w="52644" h="400084">
                  <a:moveTo>
                    <a:pt x="52643" y="0"/>
                  </a:moveTo>
                  <a:lnTo>
                    <a:pt x="44310" y="48931"/>
                  </a:lnTo>
                  <a:lnTo>
                    <a:pt x="42765" y="96776"/>
                  </a:lnTo>
                  <a:lnTo>
                    <a:pt x="39187" y="147997"/>
                  </a:lnTo>
                  <a:lnTo>
                    <a:pt x="33838" y="197099"/>
                  </a:lnTo>
                  <a:lnTo>
                    <a:pt x="32253" y="244403"/>
                  </a:lnTo>
                  <a:lnTo>
                    <a:pt x="26129" y="307200"/>
                  </a:lnTo>
                  <a:lnTo>
                    <a:pt x="10272" y="36735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801202" y="1675177"/>
              <a:ext cx="315856" cy="472637"/>
            </a:xfrm>
            <a:custGeom>
              <a:avLst/>
              <a:gdLst/>
              <a:ahLst/>
              <a:cxnLst/>
              <a:rect l="0" t="0" r="0" b="0"/>
              <a:pathLst>
                <a:path w="315856" h="472637">
                  <a:moveTo>
                    <a:pt x="0" y="104139"/>
                  </a:moveTo>
                  <a:lnTo>
                    <a:pt x="9575" y="72856"/>
                  </a:lnTo>
                  <a:lnTo>
                    <a:pt x="20243" y="56700"/>
                  </a:lnTo>
                  <a:lnTo>
                    <a:pt x="35903" y="44840"/>
                  </a:lnTo>
                  <a:lnTo>
                    <a:pt x="92032" y="16694"/>
                  </a:lnTo>
                  <a:lnTo>
                    <a:pt x="127874" y="4660"/>
                  </a:lnTo>
                  <a:lnTo>
                    <a:pt x="188082" y="0"/>
                  </a:lnTo>
                  <a:lnTo>
                    <a:pt x="215783" y="1703"/>
                  </a:lnTo>
                  <a:lnTo>
                    <a:pt x="262162" y="21860"/>
                  </a:lnTo>
                  <a:lnTo>
                    <a:pt x="281463" y="35985"/>
                  </a:lnTo>
                  <a:lnTo>
                    <a:pt x="293941" y="53961"/>
                  </a:lnTo>
                  <a:lnTo>
                    <a:pt x="301953" y="89401"/>
                  </a:lnTo>
                  <a:lnTo>
                    <a:pt x="303490" y="142128"/>
                  </a:lnTo>
                  <a:lnTo>
                    <a:pt x="299441" y="165477"/>
                  </a:lnTo>
                  <a:lnTo>
                    <a:pt x="265897" y="221255"/>
                  </a:lnTo>
                  <a:lnTo>
                    <a:pt x="245421" y="246334"/>
                  </a:lnTo>
                  <a:lnTo>
                    <a:pt x="218946" y="262994"/>
                  </a:lnTo>
                  <a:lnTo>
                    <a:pt x="213814" y="269704"/>
                  </a:lnTo>
                  <a:lnTo>
                    <a:pt x="211563" y="277686"/>
                  </a:lnTo>
                  <a:lnTo>
                    <a:pt x="213984" y="305689"/>
                  </a:lnTo>
                  <a:lnTo>
                    <a:pt x="235802" y="364257"/>
                  </a:lnTo>
                  <a:lnTo>
                    <a:pt x="261408" y="419586"/>
                  </a:lnTo>
                  <a:lnTo>
                    <a:pt x="288116" y="452452"/>
                  </a:lnTo>
                  <a:lnTo>
                    <a:pt x="315855" y="4726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161366" y="1937243"/>
              <a:ext cx="142499" cy="198719"/>
            </a:xfrm>
            <a:custGeom>
              <a:avLst/>
              <a:gdLst/>
              <a:ahLst/>
              <a:cxnLst/>
              <a:rect l="0" t="0" r="0" b="0"/>
              <a:pathLst>
                <a:path w="142499" h="198719">
                  <a:moveTo>
                    <a:pt x="8333" y="42114"/>
                  </a:moveTo>
                  <a:lnTo>
                    <a:pt x="0" y="79592"/>
                  </a:lnTo>
                  <a:lnTo>
                    <a:pt x="1574" y="114440"/>
                  </a:lnTo>
                  <a:lnTo>
                    <a:pt x="17018" y="168275"/>
                  </a:lnTo>
                  <a:lnTo>
                    <a:pt x="28181" y="189433"/>
                  </a:lnTo>
                  <a:lnTo>
                    <a:pt x="35603" y="195309"/>
                  </a:lnTo>
                  <a:lnTo>
                    <a:pt x="44061" y="198056"/>
                  </a:lnTo>
                  <a:lnTo>
                    <a:pt x="53209" y="198718"/>
                  </a:lnTo>
                  <a:lnTo>
                    <a:pt x="69612" y="193214"/>
                  </a:lnTo>
                  <a:lnTo>
                    <a:pt x="99207" y="170617"/>
                  </a:lnTo>
                  <a:lnTo>
                    <a:pt x="126412" y="135218"/>
                  </a:lnTo>
                  <a:lnTo>
                    <a:pt x="136072" y="115079"/>
                  </a:lnTo>
                  <a:lnTo>
                    <a:pt x="142498" y="72832"/>
                  </a:lnTo>
                  <a:lnTo>
                    <a:pt x="136514" y="18040"/>
                  </a:lnTo>
                  <a:lnTo>
                    <a:pt x="1346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390798" y="1747730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0" y="216372"/>
                  </a:lnTo>
                  <a:lnTo>
                    <a:pt x="0" y="264282"/>
                  </a:lnTo>
                  <a:lnTo>
                    <a:pt x="1169" y="327288"/>
                  </a:lnTo>
                  <a:lnTo>
                    <a:pt x="10528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467929" y="1935096"/>
              <a:ext cx="112595" cy="181132"/>
            </a:xfrm>
            <a:custGeom>
              <a:avLst/>
              <a:gdLst/>
              <a:ahLst/>
              <a:cxnLst/>
              <a:rect l="0" t="0" r="0" b="0"/>
              <a:pathLst>
                <a:path w="112595" h="181132">
                  <a:moveTo>
                    <a:pt x="7097" y="96904"/>
                  </a:moveTo>
                  <a:lnTo>
                    <a:pt x="60972" y="78945"/>
                  </a:lnTo>
                  <a:lnTo>
                    <a:pt x="90520" y="67536"/>
                  </a:lnTo>
                  <a:lnTo>
                    <a:pt x="106955" y="56165"/>
                  </a:lnTo>
                  <a:lnTo>
                    <a:pt x="111104" y="47518"/>
                  </a:lnTo>
                  <a:lnTo>
                    <a:pt x="112594" y="25431"/>
                  </a:lnTo>
                  <a:lnTo>
                    <a:pt x="109014" y="16500"/>
                  </a:lnTo>
                  <a:lnTo>
                    <a:pt x="95677" y="3457"/>
                  </a:lnTo>
                  <a:lnTo>
                    <a:pt x="74932" y="0"/>
                  </a:lnTo>
                  <a:lnTo>
                    <a:pt x="51283" y="3532"/>
                  </a:lnTo>
                  <a:lnTo>
                    <a:pt x="29075" y="12901"/>
                  </a:lnTo>
                  <a:lnTo>
                    <a:pt x="13745" y="31103"/>
                  </a:lnTo>
                  <a:lnTo>
                    <a:pt x="4202" y="54791"/>
                  </a:lnTo>
                  <a:lnTo>
                    <a:pt x="0" y="93264"/>
                  </a:lnTo>
                  <a:lnTo>
                    <a:pt x="11520" y="149067"/>
                  </a:lnTo>
                  <a:lnTo>
                    <a:pt x="17065" y="157415"/>
                  </a:lnTo>
                  <a:lnTo>
                    <a:pt x="32584" y="169811"/>
                  </a:lnTo>
                  <a:lnTo>
                    <a:pt x="83274" y="178895"/>
                  </a:lnTo>
                  <a:lnTo>
                    <a:pt x="112382" y="1811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829976" y="2000414"/>
              <a:ext cx="13548" cy="136872"/>
            </a:xfrm>
            <a:custGeom>
              <a:avLst/>
              <a:gdLst/>
              <a:ahLst/>
              <a:cxnLst/>
              <a:rect l="0" t="0" r="0" b="0"/>
              <a:pathLst>
                <a:path w="13548" h="136872">
                  <a:moveTo>
                    <a:pt x="13547" y="0"/>
                  </a:moveTo>
                  <a:lnTo>
                    <a:pt x="2368" y="16768"/>
                  </a:lnTo>
                  <a:lnTo>
                    <a:pt x="0" y="34358"/>
                  </a:lnTo>
                  <a:lnTo>
                    <a:pt x="2621" y="91829"/>
                  </a:lnTo>
                  <a:lnTo>
                    <a:pt x="301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801409" y="191618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906694" y="1989859"/>
              <a:ext cx="136872" cy="139219"/>
            </a:xfrm>
            <a:custGeom>
              <a:avLst/>
              <a:gdLst/>
              <a:ahLst/>
              <a:cxnLst/>
              <a:rect l="0" t="0" r="0" b="0"/>
              <a:pathLst>
                <a:path w="136872" h="139219">
                  <a:moveTo>
                    <a:pt x="0" y="31612"/>
                  </a:moveTo>
                  <a:lnTo>
                    <a:pt x="3119" y="85757"/>
                  </a:lnTo>
                  <a:lnTo>
                    <a:pt x="15619" y="139218"/>
                  </a:lnTo>
                  <a:lnTo>
                    <a:pt x="15092" y="138444"/>
                  </a:lnTo>
                  <a:lnTo>
                    <a:pt x="13571" y="134419"/>
                  </a:lnTo>
                  <a:lnTo>
                    <a:pt x="10928" y="81617"/>
                  </a:lnTo>
                  <a:lnTo>
                    <a:pt x="13046" y="56176"/>
                  </a:lnTo>
                  <a:lnTo>
                    <a:pt x="27392" y="23293"/>
                  </a:lnTo>
                  <a:lnTo>
                    <a:pt x="39861" y="6078"/>
                  </a:lnTo>
                  <a:lnTo>
                    <a:pt x="48801" y="1721"/>
                  </a:lnTo>
                  <a:lnTo>
                    <a:pt x="71212" y="0"/>
                  </a:lnTo>
                  <a:lnTo>
                    <a:pt x="90531" y="6254"/>
                  </a:lnTo>
                  <a:lnTo>
                    <a:pt x="98959" y="11197"/>
                  </a:lnTo>
                  <a:lnTo>
                    <a:pt x="111441" y="26048"/>
                  </a:lnTo>
                  <a:lnTo>
                    <a:pt x="128988" y="64178"/>
                  </a:lnTo>
                  <a:lnTo>
                    <a:pt x="135832" y="118063"/>
                  </a:lnTo>
                  <a:lnTo>
                    <a:pt x="136871" y="136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245801" y="1989886"/>
              <a:ext cx="246727" cy="174230"/>
            </a:xfrm>
            <a:custGeom>
              <a:avLst/>
              <a:gdLst/>
              <a:ahLst/>
              <a:cxnLst/>
              <a:rect l="0" t="0" r="0" b="0"/>
              <a:pathLst>
                <a:path w="246727" h="174230">
                  <a:moveTo>
                    <a:pt x="8333" y="21057"/>
                  </a:moveTo>
                  <a:lnTo>
                    <a:pt x="0" y="58535"/>
                  </a:lnTo>
                  <a:lnTo>
                    <a:pt x="1575" y="93382"/>
                  </a:lnTo>
                  <a:lnTo>
                    <a:pt x="17019" y="153283"/>
                  </a:lnTo>
                  <a:lnTo>
                    <a:pt x="28181" y="171851"/>
                  </a:lnTo>
                  <a:lnTo>
                    <a:pt x="35603" y="174229"/>
                  </a:lnTo>
                  <a:lnTo>
                    <a:pt x="44061" y="172304"/>
                  </a:lnTo>
                  <a:lnTo>
                    <a:pt x="61647" y="160807"/>
                  </a:lnTo>
                  <a:lnTo>
                    <a:pt x="83532" y="134604"/>
                  </a:lnTo>
                  <a:lnTo>
                    <a:pt x="105872" y="78340"/>
                  </a:lnTo>
                  <a:lnTo>
                    <a:pt x="108454" y="75623"/>
                  </a:lnTo>
                  <a:lnTo>
                    <a:pt x="110176" y="79661"/>
                  </a:lnTo>
                  <a:lnTo>
                    <a:pt x="114428" y="97406"/>
                  </a:lnTo>
                  <a:lnTo>
                    <a:pt x="136222" y="134274"/>
                  </a:lnTo>
                  <a:lnTo>
                    <a:pt x="168646" y="164433"/>
                  </a:lnTo>
                  <a:lnTo>
                    <a:pt x="178379" y="166944"/>
                  </a:lnTo>
                  <a:lnTo>
                    <a:pt x="198553" y="163494"/>
                  </a:lnTo>
                  <a:lnTo>
                    <a:pt x="206506" y="158129"/>
                  </a:lnTo>
                  <a:lnTo>
                    <a:pt x="224459" y="132640"/>
                  </a:lnTo>
                  <a:lnTo>
                    <a:pt x="241737" y="95972"/>
                  </a:lnTo>
                  <a:lnTo>
                    <a:pt x="246726" y="56642"/>
                  </a:lnTo>
                  <a:lnTo>
                    <a:pt x="241315" y="24581"/>
                  </a:lnTo>
                  <a:lnTo>
                    <a:pt x="2294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535262" y="2032000"/>
              <a:ext cx="129673" cy="140758"/>
            </a:xfrm>
            <a:custGeom>
              <a:avLst/>
              <a:gdLst/>
              <a:ahLst/>
              <a:cxnLst/>
              <a:rect l="0" t="0" r="0" b="0"/>
              <a:pathLst>
                <a:path w="129673" h="140758">
                  <a:moveTo>
                    <a:pt x="66313" y="0"/>
                  </a:moveTo>
                  <a:lnTo>
                    <a:pt x="35030" y="9575"/>
                  </a:lnTo>
                  <a:lnTo>
                    <a:pt x="18874" y="20243"/>
                  </a:lnTo>
                  <a:lnTo>
                    <a:pt x="7015" y="35903"/>
                  </a:lnTo>
                  <a:lnTo>
                    <a:pt x="2215" y="44992"/>
                  </a:lnTo>
                  <a:lnTo>
                    <a:pt x="0" y="67570"/>
                  </a:lnTo>
                  <a:lnTo>
                    <a:pt x="4085" y="90862"/>
                  </a:lnTo>
                  <a:lnTo>
                    <a:pt x="13700" y="109013"/>
                  </a:lnTo>
                  <a:lnTo>
                    <a:pt x="28891" y="121760"/>
                  </a:lnTo>
                  <a:lnTo>
                    <a:pt x="67239" y="139475"/>
                  </a:lnTo>
                  <a:lnTo>
                    <a:pt x="87782" y="140757"/>
                  </a:lnTo>
                  <a:lnTo>
                    <a:pt x="98173" y="139462"/>
                  </a:lnTo>
                  <a:lnTo>
                    <a:pt x="107440" y="133918"/>
                  </a:lnTo>
                  <a:lnTo>
                    <a:pt x="123976" y="115281"/>
                  </a:lnTo>
                  <a:lnTo>
                    <a:pt x="128152" y="104930"/>
                  </a:lnTo>
                  <a:lnTo>
                    <a:pt x="129672" y="84070"/>
                  </a:lnTo>
                  <a:lnTo>
                    <a:pt x="118361" y="52596"/>
                  </a:lnTo>
                  <a:lnTo>
                    <a:pt x="100192" y="26632"/>
                  </a:lnTo>
                  <a:lnTo>
                    <a:pt x="86830" y="17685"/>
                  </a:lnTo>
                  <a:lnTo>
                    <a:pt x="6631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706860" y="2021471"/>
              <a:ext cx="105286" cy="163460"/>
            </a:xfrm>
            <a:custGeom>
              <a:avLst/>
              <a:gdLst/>
              <a:ahLst/>
              <a:cxnLst/>
              <a:rect l="0" t="0" r="0" b="0"/>
              <a:pathLst>
                <a:path w="105286" h="163460">
                  <a:moveTo>
                    <a:pt x="0" y="52643"/>
                  </a:moveTo>
                  <a:lnTo>
                    <a:pt x="25194" y="106517"/>
                  </a:lnTo>
                  <a:lnTo>
                    <a:pt x="52606" y="162715"/>
                  </a:lnTo>
                  <a:lnTo>
                    <a:pt x="51448" y="163459"/>
                  </a:lnTo>
                  <a:lnTo>
                    <a:pt x="48337" y="161615"/>
                  </a:lnTo>
                  <a:lnTo>
                    <a:pt x="22417" y="108699"/>
                  </a:lnTo>
                  <a:lnTo>
                    <a:pt x="5641" y="62676"/>
                  </a:lnTo>
                  <a:lnTo>
                    <a:pt x="2507" y="36825"/>
                  </a:lnTo>
                  <a:lnTo>
                    <a:pt x="5181" y="26889"/>
                  </a:lnTo>
                  <a:lnTo>
                    <a:pt x="10473" y="19096"/>
                  </a:lnTo>
                  <a:lnTo>
                    <a:pt x="17511" y="12731"/>
                  </a:lnTo>
                  <a:lnTo>
                    <a:pt x="37809" y="5658"/>
                  </a:lnTo>
                  <a:lnTo>
                    <a:pt x="72424" y="167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867078" y="1858756"/>
              <a:ext cx="155638" cy="353584"/>
            </a:xfrm>
            <a:custGeom>
              <a:avLst/>
              <a:gdLst/>
              <a:ahLst/>
              <a:cxnLst/>
              <a:rect l="0" t="0" r="0" b="0"/>
              <a:pathLst>
                <a:path w="155638" h="353584">
                  <a:moveTo>
                    <a:pt x="92466" y="257471"/>
                  </a:moveTo>
                  <a:lnTo>
                    <a:pt x="92466" y="235115"/>
                  </a:lnTo>
                  <a:lnTo>
                    <a:pt x="81288" y="204444"/>
                  </a:lnTo>
                  <a:lnTo>
                    <a:pt x="74485" y="198723"/>
                  </a:lnTo>
                  <a:lnTo>
                    <a:pt x="66441" y="196079"/>
                  </a:lnTo>
                  <a:lnTo>
                    <a:pt x="57569" y="195486"/>
                  </a:lnTo>
                  <a:lnTo>
                    <a:pt x="41471" y="201067"/>
                  </a:lnTo>
                  <a:lnTo>
                    <a:pt x="33903" y="205830"/>
                  </a:lnTo>
                  <a:lnTo>
                    <a:pt x="22374" y="220482"/>
                  </a:lnTo>
                  <a:lnTo>
                    <a:pt x="5441" y="264073"/>
                  </a:lnTo>
                  <a:lnTo>
                    <a:pt x="0" y="304011"/>
                  </a:lnTo>
                  <a:lnTo>
                    <a:pt x="4967" y="325339"/>
                  </a:lnTo>
                  <a:lnTo>
                    <a:pt x="9566" y="334302"/>
                  </a:lnTo>
                  <a:lnTo>
                    <a:pt x="24037" y="347381"/>
                  </a:lnTo>
                  <a:lnTo>
                    <a:pt x="32808" y="352506"/>
                  </a:lnTo>
                  <a:lnTo>
                    <a:pt x="42166" y="353583"/>
                  </a:lnTo>
                  <a:lnTo>
                    <a:pt x="61921" y="348541"/>
                  </a:lnTo>
                  <a:lnTo>
                    <a:pt x="79281" y="335381"/>
                  </a:lnTo>
                  <a:lnTo>
                    <a:pt x="87186" y="326959"/>
                  </a:lnTo>
                  <a:lnTo>
                    <a:pt x="103899" y="287159"/>
                  </a:lnTo>
                  <a:lnTo>
                    <a:pt x="116261" y="238322"/>
                  </a:lnTo>
                  <a:lnTo>
                    <a:pt x="121743" y="181218"/>
                  </a:lnTo>
                  <a:lnTo>
                    <a:pt x="117778" y="125433"/>
                  </a:lnTo>
                  <a:lnTo>
                    <a:pt x="114783" y="71860"/>
                  </a:lnTo>
                  <a:lnTo>
                    <a:pt x="108308" y="30120"/>
                  </a:lnTo>
                  <a:lnTo>
                    <a:pt x="93390" y="1115"/>
                  </a:lnTo>
                  <a:lnTo>
                    <a:pt x="89572" y="0"/>
                  </a:lnTo>
                  <a:lnTo>
                    <a:pt x="87027" y="3935"/>
                  </a:lnTo>
                  <a:lnTo>
                    <a:pt x="82608" y="64987"/>
                  </a:lnTo>
                  <a:lnTo>
                    <a:pt x="83306" y="113611"/>
                  </a:lnTo>
                  <a:lnTo>
                    <a:pt x="93430" y="175676"/>
                  </a:lnTo>
                  <a:lnTo>
                    <a:pt x="106694" y="238325"/>
                  </a:lnTo>
                  <a:lnTo>
                    <a:pt x="121749" y="286185"/>
                  </a:lnTo>
                  <a:lnTo>
                    <a:pt x="155637" y="331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223240" y="1824274"/>
              <a:ext cx="94274" cy="418297"/>
            </a:xfrm>
            <a:custGeom>
              <a:avLst/>
              <a:gdLst/>
              <a:ahLst/>
              <a:cxnLst/>
              <a:rect l="0" t="0" r="0" b="0"/>
              <a:pathLst>
                <a:path w="94274" h="418297">
                  <a:moveTo>
                    <a:pt x="41630" y="418296"/>
                  </a:moveTo>
                  <a:lnTo>
                    <a:pt x="38511" y="375604"/>
                  </a:lnTo>
                  <a:lnTo>
                    <a:pt x="32566" y="322775"/>
                  </a:lnTo>
                  <a:lnTo>
                    <a:pt x="22986" y="262080"/>
                  </a:lnTo>
                  <a:lnTo>
                    <a:pt x="14399" y="206283"/>
                  </a:lnTo>
                  <a:lnTo>
                    <a:pt x="10165" y="154526"/>
                  </a:lnTo>
                  <a:lnTo>
                    <a:pt x="1966" y="101291"/>
                  </a:lnTo>
                  <a:lnTo>
                    <a:pt x="0" y="46062"/>
                  </a:lnTo>
                  <a:lnTo>
                    <a:pt x="5970" y="21231"/>
                  </a:lnTo>
                  <a:lnTo>
                    <a:pt x="10838" y="9697"/>
                  </a:lnTo>
                  <a:lnTo>
                    <a:pt x="18763" y="3177"/>
                  </a:lnTo>
                  <a:lnTo>
                    <a:pt x="28724" y="0"/>
                  </a:lnTo>
                  <a:lnTo>
                    <a:pt x="61982" y="1118"/>
                  </a:lnTo>
                  <a:lnTo>
                    <a:pt x="94273" y="7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180642" y="2063585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39" y="0"/>
                  </a:lnTo>
                  <a:lnTo>
                    <a:pt x="5566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352079" y="2084642"/>
              <a:ext cx="115326" cy="181374"/>
            </a:xfrm>
            <a:custGeom>
              <a:avLst/>
              <a:gdLst/>
              <a:ahLst/>
              <a:cxnLst/>
              <a:rect l="0" t="0" r="0" b="0"/>
              <a:pathLst>
                <a:path w="115326" h="181374">
                  <a:moveTo>
                    <a:pt x="60190" y="0"/>
                  </a:moveTo>
                  <a:lnTo>
                    <a:pt x="43423" y="5589"/>
                  </a:lnTo>
                  <a:lnTo>
                    <a:pt x="28952" y="17692"/>
                  </a:lnTo>
                  <a:lnTo>
                    <a:pt x="10770" y="44237"/>
                  </a:lnTo>
                  <a:lnTo>
                    <a:pt x="3131" y="65284"/>
                  </a:lnTo>
                  <a:lnTo>
                    <a:pt x="0" y="102272"/>
                  </a:lnTo>
                  <a:lnTo>
                    <a:pt x="11912" y="157531"/>
                  </a:lnTo>
                  <a:lnTo>
                    <a:pt x="17476" y="165852"/>
                  </a:lnTo>
                  <a:lnTo>
                    <a:pt x="33018" y="178217"/>
                  </a:lnTo>
                  <a:lnTo>
                    <a:pt x="51623" y="181373"/>
                  </a:lnTo>
                  <a:lnTo>
                    <a:pt x="61498" y="180577"/>
                  </a:lnTo>
                  <a:lnTo>
                    <a:pt x="81828" y="170334"/>
                  </a:lnTo>
                  <a:lnTo>
                    <a:pt x="92163" y="162689"/>
                  </a:lnTo>
                  <a:lnTo>
                    <a:pt x="106765" y="141716"/>
                  </a:lnTo>
                  <a:lnTo>
                    <a:pt x="112298" y="129573"/>
                  </a:lnTo>
                  <a:lnTo>
                    <a:pt x="115325" y="100482"/>
                  </a:lnTo>
                  <a:lnTo>
                    <a:pt x="107736" y="45325"/>
                  </a:lnTo>
                  <a:lnTo>
                    <a:pt x="92735" y="17069"/>
                  </a:lnTo>
                  <a:lnTo>
                    <a:pt x="83234" y="7586"/>
                  </a:lnTo>
                  <a:lnTo>
                    <a:pt x="707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523309" y="2038087"/>
              <a:ext cx="89003" cy="191461"/>
            </a:xfrm>
            <a:custGeom>
              <a:avLst/>
              <a:gdLst/>
              <a:ahLst/>
              <a:cxnLst/>
              <a:rect l="0" t="0" r="0" b="0"/>
              <a:pathLst>
                <a:path w="89003" h="191461">
                  <a:moveTo>
                    <a:pt x="4774" y="151840"/>
                  </a:moveTo>
                  <a:lnTo>
                    <a:pt x="14348" y="175887"/>
                  </a:lnTo>
                  <a:lnTo>
                    <a:pt x="25017" y="190214"/>
                  </a:lnTo>
                  <a:lnTo>
                    <a:pt x="27628" y="191460"/>
                  </a:lnTo>
                  <a:lnTo>
                    <a:pt x="28199" y="188782"/>
                  </a:lnTo>
                  <a:lnTo>
                    <a:pt x="14586" y="131600"/>
                  </a:lnTo>
                  <a:lnTo>
                    <a:pt x="0" y="77078"/>
                  </a:lnTo>
                  <a:lnTo>
                    <a:pt x="1872" y="51542"/>
                  </a:lnTo>
                  <a:lnTo>
                    <a:pt x="15093" y="16447"/>
                  </a:lnTo>
                  <a:lnTo>
                    <a:pt x="23351" y="8936"/>
                  </a:lnTo>
                  <a:lnTo>
                    <a:pt x="45005" y="589"/>
                  </a:lnTo>
                  <a:lnTo>
                    <a:pt x="63989" y="0"/>
                  </a:lnTo>
                  <a:lnTo>
                    <a:pt x="89002" y="4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686010" y="2102999"/>
              <a:ext cx="231628" cy="181685"/>
            </a:xfrm>
            <a:custGeom>
              <a:avLst/>
              <a:gdLst/>
              <a:ahLst/>
              <a:cxnLst/>
              <a:rect l="0" t="0" r="0" b="0"/>
              <a:pathLst>
                <a:path w="231628" h="181685">
                  <a:moveTo>
                    <a:pt x="0" y="34286"/>
                  </a:moveTo>
                  <a:lnTo>
                    <a:pt x="8333" y="88430"/>
                  </a:lnTo>
                  <a:lnTo>
                    <a:pt x="16305" y="140721"/>
                  </a:lnTo>
                  <a:lnTo>
                    <a:pt x="12016" y="111809"/>
                  </a:lnTo>
                  <a:lnTo>
                    <a:pt x="13064" y="48610"/>
                  </a:lnTo>
                  <a:lnTo>
                    <a:pt x="21794" y="25444"/>
                  </a:lnTo>
                  <a:lnTo>
                    <a:pt x="27398" y="20203"/>
                  </a:lnTo>
                  <a:lnTo>
                    <a:pt x="33473" y="19048"/>
                  </a:lnTo>
                  <a:lnTo>
                    <a:pt x="39863" y="20618"/>
                  </a:lnTo>
                  <a:lnTo>
                    <a:pt x="60035" y="34005"/>
                  </a:lnTo>
                  <a:lnTo>
                    <a:pt x="75240" y="58379"/>
                  </a:lnTo>
                  <a:lnTo>
                    <a:pt x="79406" y="59706"/>
                  </a:lnTo>
                  <a:lnTo>
                    <a:pt x="83353" y="55912"/>
                  </a:lnTo>
                  <a:lnTo>
                    <a:pt x="104000" y="14257"/>
                  </a:lnTo>
                  <a:lnTo>
                    <a:pt x="119922" y="2767"/>
                  </a:lnTo>
                  <a:lnTo>
                    <a:pt x="138696" y="0"/>
                  </a:lnTo>
                  <a:lnTo>
                    <a:pt x="148616" y="900"/>
                  </a:lnTo>
                  <a:lnTo>
                    <a:pt x="156399" y="5010"/>
                  </a:lnTo>
                  <a:lnTo>
                    <a:pt x="186958" y="46505"/>
                  </a:lnTo>
                  <a:lnTo>
                    <a:pt x="209772" y="100799"/>
                  </a:lnTo>
                  <a:lnTo>
                    <a:pt x="226843" y="163407"/>
                  </a:lnTo>
                  <a:lnTo>
                    <a:pt x="231627" y="181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033450" y="20425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054507" y="220045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6534071" y="2526839"/>
            <a:ext cx="2396629" cy="652768"/>
            <a:chOff x="6534071" y="2526839"/>
            <a:chExt cx="2396629" cy="652768"/>
          </a:xfrm>
        </p:grpSpPr>
        <p:sp>
          <p:nvSpPr>
            <p:cNvPr id="104" name="Freeform 103"/>
            <p:cNvSpPr/>
            <p:nvPr/>
          </p:nvSpPr>
          <p:spPr>
            <a:xfrm>
              <a:off x="6534071" y="2566678"/>
              <a:ext cx="256810" cy="370773"/>
            </a:xfrm>
            <a:custGeom>
              <a:avLst/>
              <a:gdLst/>
              <a:ahLst/>
              <a:cxnLst/>
              <a:rect l="0" t="0" r="0" b="0"/>
              <a:pathLst>
                <a:path w="256810" h="370773">
                  <a:moveTo>
                    <a:pt x="14654" y="360244"/>
                  </a:moveTo>
                  <a:lnTo>
                    <a:pt x="0" y="310692"/>
                  </a:lnTo>
                  <a:lnTo>
                    <a:pt x="1084" y="276932"/>
                  </a:lnTo>
                  <a:lnTo>
                    <a:pt x="11930" y="216102"/>
                  </a:lnTo>
                  <a:lnTo>
                    <a:pt x="21906" y="158048"/>
                  </a:lnTo>
                  <a:lnTo>
                    <a:pt x="31101" y="98733"/>
                  </a:lnTo>
                  <a:lnTo>
                    <a:pt x="37920" y="38703"/>
                  </a:lnTo>
                  <a:lnTo>
                    <a:pt x="40693" y="26560"/>
                  </a:lnTo>
                  <a:lnTo>
                    <a:pt x="46052" y="20805"/>
                  </a:lnTo>
                  <a:lnTo>
                    <a:pt x="53133" y="19307"/>
                  </a:lnTo>
                  <a:lnTo>
                    <a:pt x="61364" y="20649"/>
                  </a:lnTo>
                  <a:lnTo>
                    <a:pt x="68020" y="26223"/>
                  </a:lnTo>
                  <a:lnTo>
                    <a:pt x="96624" y="81713"/>
                  </a:lnTo>
                  <a:lnTo>
                    <a:pt x="122300" y="135395"/>
                  </a:lnTo>
                  <a:lnTo>
                    <a:pt x="136196" y="150347"/>
                  </a:lnTo>
                  <a:lnTo>
                    <a:pt x="154071" y="160891"/>
                  </a:lnTo>
                  <a:lnTo>
                    <a:pt x="162581" y="161832"/>
                  </a:lnTo>
                  <a:lnTo>
                    <a:pt x="178276" y="156637"/>
                  </a:lnTo>
                  <a:lnTo>
                    <a:pt x="189930" y="143410"/>
                  </a:lnTo>
                  <a:lnTo>
                    <a:pt x="210697" y="88971"/>
                  </a:lnTo>
                  <a:lnTo>
                    <a:pt x="228669" y="34185"/>
                  </a:lnTo>
                  <a:lnTo>
                    <a:pt x="239244" y="2371"/>
                  </a:lnTo>
                  <a:lnTo>
                    <a:pt x="241589" y="0"/>
                  </a:lnTo>
                  <a:lnTo>
                    <a:pt x="243154" y="3098"/>
                  </a:lnTo>
                  <a:lnTo>
                    <a:pt x="245870" y="63865"/>
                  </a:lnTo>
                  <a:lnTo>
                    <a:pt x="246160" y="120739"/>
                  </a:lnTo>
                  <a:lnTo>
                    <a:pt x="246246" y="182045"/>
                  </a:lnTo>
                  <a:lnTo>
                    <a:pt x="247441" y="241154"/>
                  </a:lnTo>
                  <a:lnTo>
                    <a:pt x="254612" y="300585"/>
                  </a:lnTo>
                  <a:lnTo>
                    <a:pt x="256158" y="341397"/>
                  </a:lnTo>
                  <a:lnTo>
                    <a:pt x="256809" y="3707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837934" y="2726880"/>
              <a:ext cx="135121" cy="211855"/>
            </a:xfrm>
            <a:custGeom>
              <a:avLst/>
              <a:gdLst/>
              <a:ahLst/>
              <a:cxnLst/>
              <a:rect l="0" t="0" r="0" b="0"/>
              <a:pathLst>
                <a:path w="135121" h="211855">
                  <a:moveTo>
                    <a:pt x="5589" y="63171"/>
                  </a:moveTo>
                  <a:lnTo>
                    <a:pt x="0" y="79939"/>
                  </a:lnTo>
                  <a:lnTo>
                    <a:pt x="3272" y="132687"/>
                  </a:lnTo>
                  <a:lnTo>
                    <a:pt x="7242" y="172936"/>
                  </a:lnTo>
                  <a:lnTo>
                    <a:pt x="16463" y="192284"/>
                  </a:lnTo>
                  <a:lnTo>
                    <a:pt x="31479" y="205563"/>
                  </a:lnTo>
                  <a:lnTo>
                    <a:pt x="40396" y="210741"/>
                  </a:lnTo>
                  <a:lnTo>
                    <a:pt x="48681" y="211854"/>
                  </a:lnTo>
                  <a:lnTo>
                    <a:pt x="64125" y="206851"/>
                  </a:lnTo>
                  <a:lnTo>
                    <a:pt x="91563" y="190881"/>
                  </a:lnTo>
                  <a:lnTo>
                    <a:pt x="105411" y="174914"/>
                  </a:lnTo>
                  <a:lnTo>
                    <a:pt x="119783" y="139954"/>
                  </a:lnTo>
                  <a:lnTo>
                    <a:pt x="135120" y="86917"/>
                  </a:lnTo>
                  <a:lnTo>
                    <a:pt x="133159" y="26726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056288" y="2568953"/>
              <a:ext cx="29392" cy="357970"/>
            </a:xfrm>
            <a:custGeom>
              <a:avLst/>
              <a:gdLst/>
              <a:ahLst/>
              <a:cxnLst/>
              <a:rect l="0" t="0" r="0" b="0"/>
              <a:pathLst>
                <a:path w="29392" h="357970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9" y="150440"/>
                  </a:lnTo>
                  <a:lnTo>
                    <a:pt x="7938" y="211471"/>
                  </a:lnTo>
                  <a:lnTo>
                    <a:pt x="19395" y="262829"/>
                  </a:lnTo>
                  <a:lnTo>
                    <a:pt x="27416" y="319765"/>
                  </a:lnTo>
                  <a:lnTo>
                    <a:pt x="2939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233077" y="2590010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2050"/>
                  </a:lnTo>
                  <a:lnTo>
                    <a:pt x="5590" y="111537"/>
                  </a:lnTo>
                  <a:lnTo>
                    <a:pt x="9066" y="162900"/>
                  </a:lnTo>
                  <a:lnTo>
                    <a:pt x="10096" y="222572"/>
                  </a:lnTo>
                  <a:lnTo>
                    <a:pt x="15990" y="279117"/>
                  </a:lnTo>
                  <a:lnTo>
                    <a:pt x="20057" y="337540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148849" y="2705823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36293" y="3120"/>
                  </a:lnTo>
                  <a:lnTo>
                    <a:pt x="76916" y="17959"/>
                  </a:lnTo>
                  <a:lnTo>
                    <a:pt x="14320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359419" y="2800580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20" y="42692"/>
                  </a:lnTo>
                  <a:lnTo>
                    <a:pt x="18211" y="99096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369948" y="2674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466261" y="2707319"/>
              <a:ext cx="135729" cy="369139"/>
            </a:xfrm>
            <a:custGeom>
              <a:avLst/>
              <a:gdLst/>
              <a:ahLst/>
              <a:cxnLst/>
              <a:rect l="0" t="0" r="0" b="0"/>
              <a:pathLst>
                <a:path w="135729" h="369139">
                  <a:moveTo>
                    <a:pt x="8972" y="124846"/>
                  </a:moveTo>
                  <a:lnTo>
                    <a:pt x="25761" y="179891"/>
                  </a:lnTo>
                  <a:lnTo>
                    <a:pt x="32306" y="231299"/>
                  </a:lnTo>
                  <a:lnTo>
                    <a:pt x="38928" y="286514"/>
                  </a:lnTo>
                  <a:lnTo>
                    <a:pt x="48641" y="341311"/>
                  </a:lnTo>
                  <a:lnTo>
                    <a:pt x="56081" y="369138"/>
                  </a:lnTo>
                  <a:lnTo>
                    <a:pt x="55586" y="368426"/>
                  </a:lnTo>
                  <a:lnTo>
                    <a:pt x="44443" y="324426"/>
                  </a:lnTo>
                  <a:lnTo>
                    <a:pt x="35480" y="263273"/>
                  </a:lnTo>
                  <a:lnTo>
                    <a:pt x="21530" y="203099"/>
                  </a:lnTo>
                  <a:lnTo>
                    <a:pt x="6323" y="153362"/>
                  </a:lnTo>
                  <a:lnTo>
                    <a:pt x="0" y="94041"/>
                  </a:lnTo>
                  <a:lnTo>
                    <a:pt x="2024" y="54498"/>
                  </a:lnTo>
                  <a:lnTo>
                    <a:pt x="13153" y="20554"/>
                  </a:lnTo>
                  <a:lnTo>
                    <a:pt x="18778" y="9695"/>
                  </a:lnTo>
                  <a:lnTo>
                    <a:pt x="27207" y="3625"/>
                  </a:lnTo>
                  <a:lnTo>
                    <a:pt x="49052" y="0"/>
                  </a:lnTo>
                  <a:lnTo>
                    <a:pt x="68120" y="5409"/>
                  </a:lnTo>
                  <a:lnTo>
                    <a:pt x="105013" y="33534"/>
                  </a:lnTo>
                  <a:lnTo>
                    <a:pt x="130105" y="68285"/>
                  </a:lnTo>
                  <a:lnTo>
                    <a:pt x="135728" y="91519"/>
                  </a:lnTo>
                  <a:lnTo>
                    <a:pt x="129807" y="135031"/>
                  </a:lnTo>
                  <a:lnTo>
                    <a:pt x="115094" y="166858"/>
                  </a:lnTo>
                  <a:lnTo>
                    <a:pt x="96302" y="181733"/>
                  </a:lnTo>
                  <a:lnTo>
                    <a:pt x="74691" y="189904"/>
                  </a:lnTo>
                  <a:lnTo>
                    <a:pt x="40558" y="1880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633161" y="2526839"/>
              <a:ext cx="42114" cy="347441"/>
            </a:xfrm>
            <a:custGeom>
              <a:avLst/>
              <a:gdLst/>
              <a:ahLst/>
              <a:cxnLst/>
              <a:rect l="0" t="0" r="0" b="0"/>
              <a:pathLst>
                <a:path w="42114" h="347441">
                  <a:moveTo>
                    <a:pt x="0" y="0"/>
                  </a:moveTo>
                  <a:lnTo>
                    <a:pt x="3119" y="57264"/>
                  </a:lnTo>
                  <a:lnTo>
                    <a:pt x="8333" y="109774"/>
                  </a:lnTo>
                  <a:lnTo>
                    <a:pt x="12997" y="160427"/>
                  </a:lnTo>
                  <a:lnTo>
                    <a:pt x="19464" y="220162"/>
                  </a:lnTo>
                  <a:lnTo>
                    <a:pt x="26173" y="270994"/>
                  </a:lnTo>
                  <a:lnTo>
                    <a:pt x="39206" y="328925"/>
                  </a:lnTo>
                  <a:lnTo>
                    <a:pt x="42113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706860" y="2747937"/>
              <a:ext cx="94757" cy="63172"/>
            </a:xfrm>
            <a:custGeom>
              <a:avLst/>
              <a:gdLst/>
              <a:ahLst/>
              <a:cxnLst/>
              <a:rect l="0" t="0" r="0" b="0"/>
              <a:pathLst>
                <a:path w="94757" h="63172">
                  <a:moveTo>
                    <a:pt x="0" y="0"/>
                  </a:moveTo>
                  <a:lnTo>
                    <a:pt x="16768" y="5590"/>
                  </a:lnTo>
                  <a:lnTo>
                    <a:pt x="31239" y="17693"/>
                  </a:lnTo>
                  <a:lnTo>
                    <a:pt x="65182" y="48469"/>
                  </a:lnTo>
                  <a:lnTo>
                    <a:pt x="94756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738446" y="2695295"/>
              <a:ext cx="136871" cy="357970"/>
            </a:xfrm>
            <a:custGeom>
              <a:avLst/>
              <a:gdLst/>
              <a:ahLst/>
              <a:cxnLst/>
              <a:rect l="0" t="0" r="0" b="0"/>
              <a:pathLst>
                <a:path w="136871" h="357970">
                  <a:moveTo>
                    <a:pt x="136870" y="0"/>
                  </a:moveTo>
                  <a:lnTo>
                    <a:pt x="111676" y="61110"/>
                  </a:lnTo>
                  <a:lnTo>
                    <a:pt x="86037" y="121131"/>
                  </a:lnTo>
                  <a:lnTo>
                    <a:pt x="66561" y="183068"/>
                  </a:lnTo>
                  <a:lnTo>
                    <a:pt x="44516" y="244695"/>
                  </a:lnTo>
                  <a:lnTo>
                    <a:pt x="22960" y="30166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117471" y="2600538"/>
              <a:ext cx="170704" cy="300478"/>
            </a:xfrm>
            <a:custGeom>
              <a:avLst/>
              <a:gdLst/>
              <a:ahLst/>
              <a:cxnLst/>
              <a:rect l="0" t="0" r="0" b="0"/>
              <a:pathLst>
                <a:path w="170704" h="300478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5589" y="210784"/>
                  </a:lnTo>
                  <a:lnTo>
                    <a:pt x="16789" y="263515"/>
                  </a:lnTo>
                  <a:lnTo>
                    <a:pt x="18623" y="300477"/>
                  </a:lnTo>
                  <a:lnTo>
                    <a:pt x="17095" y="299754"/>
                  </a:lnTo>
                  <a:lnTo>
                    <a:pt x="6237" y="270561"/>
                  </a:lnTo>
                  <a:lnTo>
                    <a:pt x="1848" y="230035"/>
                  </a:lnTo>
                  <a:lnTo>
                    <a:pt x="7060" y="204014"/>
                  </a:lnTo>
                  <a:lnTo>
                    <a:pt x="18346" y="181920"/>
                  </a:lnTo>
                  <a:lnTo>
                    <a:pt x="35060" y="164302"/>
                  </a:lnTo>
                  <a:lnTo>
                    <a:pt x="57307" y="154912"/>
                  </a:lnTo>
                  <a:lnTo>
                    <a:pt x="69790" y="152407"/>
                  </a:lnTo>
                  <a:lnTo>
                    <a:pt x="93020" y="155864"/>
                  </a:lnTo>
                  <a:lnTo>
                    <a:pt x="136528" y="177148"/>
                  </a:lnTo>
                  <a:lnTo>
                    <a:pt x="151536" y="193376"/>
                  </a:lnTo>
                  <a:lnTo>
                    <a:pt x="166562" y="225363"/>
                  </a:lnTo>
                  <a:lnTo>
                    <a:pt x="170703" y="237980"/>
                  </a:lnTo>
                  <a:lnTo>
                    <a:pt x="169954" y="248730"/>
                  </a:lnTo>
                  <a:lnTo>
                    <a:pt x="159764" y="266915"/>
                  </a:lnTo>
                  <a:lnTo>
                    <a:pt x="150963" y="272700"/>
                  </a:lnTo>
                  <a:lnTo>
                    <a:pt x="116220" y="280842"/>
                  </a:lnTo>
                  <a:lnTo>
                    <a:pt x="78629" y="282084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328042" y="2800580"/>
              <a:ext cx="73700" cy="115814"/>
            </a:xfrm>
            <a:custGeom>
              <a:avLst/>
              <a:gdLst/>
              <a:ahLst/>
              <a:cxnLst/>
              <a:rect l="0" t="0" r="0" b="0"/>
              <a:pathLst>
                <a:path w="73700" h="115814">
                  <a:moveTo>
                    <a:pt x="0" y="0"/>
                  </a:moveTo>
                  <a:lnTo>
                    <a:pt x="5588" y="16767"/>
                  </a:lnTo>
                  <a:lnTo>
                    <a:pt x="42878" y="74247"/>
                  </a:lnTo>
                  <a:lnTo>
                    <a:pt x="7369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328042" y="2790051"/>
              <a:ext cx="157928" cy="389556"/>
            </a:xfrm>
            <a:custGeom>
              <a:avLst/>
              <a:gdLst/>
              <a:ahLst/>
              <a:cxnLst/>
              <a:rect l="0" t="0" r="0" b="0"/>
              <a:pathLst>
                <a:path w="157928" h="389556">
                  <a:moveTo>
                    <a:pt x="157927" y="0"/>
                  </a:moveTo>
                  <a:lnTo>
                    <a:pt x="134208" y="58617"/>
                  </a:lnTo>
                  <a:lnTo>
                    <a:pt x="112255" y="111621"/>
                  </a:lnTo>
                  <a:lnTo>
                    <a:pt x="80523" y="173494"/>
                  </a:lnTo>
                  <a:lnTo>
                    <a:pt x="54003" y="230904"/>
                  </a:lnTo>
                  <a:lnTo>
                    <a:pt x="26868" y="292580"/>
                  </a:lnTo>
                  <a:lnTo>
                    <a:pt x="9001" y="333786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738614" y="2612530"/>
              <a:ext cx="192086" cy="333415"/>
            </a:xfrm>
            <a:custGeom>
              <a:avLst/>
              <a:gdLst/>
              <a:ahLst/>
              <a:cxnLst/>
              <a:rect l="0" t="0" r="0" b="0"/>
              <a:pathLst>
                <a:path w="192086" h="333415">
                  <a:moveTo>
                    <a:pt x="157966" y="9065"/>
                  </a:moveTo>
                  <a:lnTo>
                    <a:pt x="115274" y="5946"/>
                  </a:lnTo>
                  <a:lnTo>
                    <a:pt x="68035" y="0"/>
                  </a:lnTo>
                  <a:lnTo>
                    <a:pt x="33054" y="4560"/>
                  </a:lnTo>
                  <a:lnTo>
                    <a:pt x="6051" y="18909"/>
                  </a:lnTo>
                  <a:lnTo>
                    <a:pt x="1707" y="27326"/>
                  </a:lnTo>
                  <a:lnTo>
                    <a:pt x="0" y="49157"/>
                  </a:lnTo>
                  <a:lnTo>
                    <a:pt x="8437" y="101299"/>
                  </a:lnTo>
                  <a:lnTo>
                    <a:pt x="14690" y="128827"/>
                  </a:lnTo>
                  <a:lnTo>
                    <a:pt x="19165" y="134530"/>
                  </a:lnTo>
                  <a:lnTo>
                    <a:pt x="24488" y="134823"/>
                  </a:lnTo>
                  <a:lnTo>
                    <a:pt x="57807" y="112887"/>
                  </a:lnTo>
                  <a:lnTo>
                    <a:pt x="76016" y="112920"/>
                  </a:lnTo>
                  <a:lnTo>
                    <a:pt x="105999" y="119516"/>
                  </a:lnTo>
                  <a:lnTo>
                    <a:pt x="123562" y="131854"/>
                  </a:lnTo>
                  <a:lnTo>
                    <a:pt x="167171" y="172374"/>
                  </a:lnTo>
                  <a:lnTo>
                    <a:pt x="191962" y="234844"/>
                  </a:lnTo>
                  <a:lnTo>
                    <a:pt x="192085" y="276134"/>
                  </a:lnTo>
                  <a:lnTo>
                    <a:pt x="181319" y="297778"/>
                  </a:lnTo>
                  <a:lnTo>
                    <a:pt x="164836" y="314027"/>
                  </a:lnTo>
                  <a:lnTo>
                    <a:pt x="145811" y="325148"/>
                  </a:lnTo>
                  <a:lnTo>
                    <a:pt x="96597" y="333414"/>
                  </a:lnTo>
                  <a:lnTo>
                    <a:pt x="48055" y="331928"/>
                  </a:lnTo>
                  <a:lnTo>
                    <a:pt x="21096" y="3249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5801202" y="3561239"/>
            <a:ext cx="3579690" cy="1132051"/>
            <a:chOff x="5801202" y="3561239"/>
            <a:chExt cx="3579690" cy="1132051"/>
          </a:xfrm>
        </p:grpSpPr>
        <p:sp>
          <p:nvSpPr>
            <p:cNvPr id="120" name="Freeform 119"/>
            <p:cNvSpPr/>
            <p:nvPr/>
          </p:nvSpPr>
          <p:spPr>
            <a:xfrm>
              <a:off x="5969658" y="3642860"/>
              <a:ext cx="15743" cy="389555"/>
            </a:xfrm>
            <a:custGeom>
              <a:avLst/>
              <a:gdLst/>
              <a:ahLst/>
              <a:cxnLst/>
              <a:rect l="0" t="0" r="0" b="0"/>
              <a:pathLst>
                <a:path w="15743" h="389555">
                  <a:moveTo>
                    <a:pt x="10528" y="0"/>
                  </a:moveTo>
                  <a:lnTo>
                    <a:pt x="10528" y="58617"/>
                  </a:lnTo>
                  <a:lnTo>
                    <a:pt x="10528" y="112790"/>
                  </a:lnTo>
                  <a:lnTo>
                    <a:pt x="10528" y="171671"/>
                  </a:lnTo>
                  <a:lnTo>
                    <a:pt x="10528" y="233692"/>
                  </a:lnTo>
                  <a:lnTo>
                    <a:pt x="11698" y="292173"/>
                  </a:lnTo>
                  <a:lnTo>
                    <a:pt x="15742" y="352597"/>
                  </a:lnTo>
                  <a:lnTo>
                    <a:pt x="11676" y="373129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801202" y="3561239"/>
              <a:ext cx="336913" cy="429062"/>
            </a:xfrm>
            <a:custGeom>
              <a:avLst/>
              <a:gdLst/>
              <a:ahLst/>
              <a:cxnLst/>
              <a:rect l="0" t="0" r="0" b="0"/>
              <a:pathLst>
                <a:path w="336913" h="429062">
                  <a:moveTo>
                    <a:pt x="0" y="102678"/>
                  </a:moveTo>
                  <a:lnTo>
                    <a:pt x="20243" y="58715"/>
                  </a:lnTo>
                  <a:lnTo>
                    <a:pt x="35903" y="44924"/>
                  </a:lnTo>
                  <a:lnTo>
                    <a:pt x="96472" y="6192"/>
                  </a:lnTo>
                  <a:lnTo>
                    <a:pt x="138028" y="0"/>
                  </a:lnTo>
                  <a:lnTo>
                    <a:pt x="164291" y="4791"/>
                  </a:lnTo>
                  <a:lnTo>
                    <a:pt x="220550" y="33462"/>
                  </a:lnTo>
                  <a:lnTo>
                    <a:pt x="250182" y="55003"/>
                  </a:lnTo>
                  <a:lnTo>
                    <a:pt x="267410" y="83093"/>
                  </a:lnTo>
                  <a:lnTo>
                    <a:pt x="289871" y="146091"/>
                  </a:lnTo>
                  <a:lnTo>
                    <a:pt x="292169" y="183651"/>
                  </a:lnTo>
                  <a:lnTo>
                    <a:pt x="288560" y="206516"/>
                  </a:lnTo>
                  <a:lnTo>
                    <a:pt x="279938" y="225257"/>
                  </a:lnTo>
                  <a:lnTo>
                    <a:pt x="234883" y="277932"/>
                  </a:lnTo>
                  <a:lnTo>
                    <a:pt x="231458" y="287364"/>
                  </a:lnTo>
                  <a:lnTo>
                    <a:pt x="230772" y="310323"/>
                  </a:lnTo>
                  <a:lnTo>
                    <a:pt x="236963" y="343967"/>
                  </a:lnTo>
                  <a:lnTo>
                    <a:pt x="251795" y="370573"/>
                  </a:lnTo>
                  <a:lnTo>
                    <a:pt x="291519" y="414818"/>
                  </a:lnTo>
                  <a:lnTo>
                    <a:pt x="308548" y="422731"/>
                  </a:lnTo>
                  <a:lnTo>
                    <a:pt x="336912" y="4290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159171" y="3832373"/>
              <a:ext cx="134166" cy="180619"/>
            </a:xfrm>
            <a:custGeom>
              <a:avLst/>
              <a:gdLst/>
              <a:ahLst/>
              <a:cxnLst/>
              <a:rect l="0" t="0" r="0" b="0"/>
              <a:pathLst>
                <a:path w="134166" h="180619">
                  <a:moveTo>
                    <a:pt x="0" y="42114"/>
                  </a:moveTo>
                  <a:lnTo>
                    <a:pt x="0" y="100731"/>
                  </a:lnTo>
                  <a:lnTo>
                    <a:pt x="5589" y="135521"/>
                  </a:lnTo>
                  <a:lnTo>
                    <a:pt x="20243" y="162467"/>
                  </a:lnTo>
                  <a:lnTo>
                    <a:pt x="35903" y="174763"/>
                  </a:lnTo>
                  <a:lnTo>
                    <a:pt x="44992" y="179680"/>
                  </a:lnTo>
                  <a:lnTo>
                    <a:pt x="53391" y="180618"/>
                  </a:lnTo>
                  <a:lnTo>
                    <a:pt x="68963" y="175421"/>
                  </a:lnTo>
                  <a:lnTo>
                    <a:pt x="90883" y="159341"/>
                  </a:lnTo>
                  <a:lnTo>
                    <a:pt x="112196" y="134169"/>
                  </a:lnTo>
                  <a:lnTo>
                    <a:pt x="127740" y="98895"/>
                  </a:lnTo>
                  <a:lnTo>
                    <a:pt x="134165" y="5880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359212" y="3632331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0" y="0"/>
                  </a:moveTo>
                  <a:lnTo>
                    <a:pt x="1" y="58617"/>
                  </a:lnTo>
                  <a:lnTo>
                    <a:pt x="1" y="121196"/>
                  </a:lnTo>
                  <a:lnTo>
                    <a:pt x="1" y="171351"/>
                  </a:lnTo>
                  <a:lnTo>
                    <a:pt x="1" y="230813"/>
                  </a:lnTo>
                  <a:lnTo>
                    <a:pt x="5589" y="293208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422383" y="3800397"/>
              <a:ext cx="117559" cy="179376"/>
            </a:xfrm>
            <a:custGeom>
              <a:avLst/>
              <a:gdLst/>
              <a:ahLst/>
              <a:cxnLst/>
              <a:rect l="0" t="0" r="0" b="0"/>
              <a:pathLst>
                <a:path w="117559" h="179376">
                  <a:moveTo>
                    <a:pt x="0" y="105675"/>
                  </a:moveTo>
                  <a:lnTo>
                    <a:pt x="53875" y="80481"/>
                  </a:lnTo>
                  <a:lnTo>
                    <a:pt x="91881" y="61011"/>
                  </a:lnTo>
                  <a:lnTo>
                    <a:pt x="106347" y="47220"/>
                  </a:lnTo>
                  <a:lnTo>
                    <a:pt x="116676" y="29392"/>
                  </a:lnTo>
                  <a:lnTo>
                    <a:pt x="117558" y="20895"/>
                  </a:lnTo>
                  <a:lnTo>
                    <a:pt x="112300" y="5214"/>
                  </a:lnTo>
                  <a:lnTo>
                    <a:pt x="105282" y="1267"/>
                  </a:lnTo>
                  <a:lnTo>
                    <a:pt x="85007" y="0"/>
                  </a:lnTo>
                  <a:lnTo>
                    <a:pt x="66637" y="6456"/>
                  </a:lnTo>
                  <a:lnTo>
                    <a:pt x="35780" y="29664"/>
                  </a:lnTo>
                  <a:lnTo>
                    <a:pt x="19830" y="55468"/>
                  </a:lnTo>
                  <a:lnTo>
                    <a:pt x="7695" y="85339"/>
                  </a:lnTo>
                  <a:lnTo>
                    <a:pt x="6540" y="105995"/>
                  </a:lnTo>
                  <a:lnTo>
                    <a:pt x="11095" y="126874"/>
                  </a:lnTo>
                  <a:lnTo>
                    <a:pt x="20919" y="147853"/>
                  </a:lnTo>
                  <a:lnTo>
                    <a:pt x="36204" y="162635"/>
                  </a:lnTo>
                  <a:lnTo>
                    <a:pt x="53525" y="171935"/>
                  </a:lnTo>
                  <a:lnTo>
                    <a:pt x="84228" y="1793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720248" y="3884171"/>
              <a:ext cx="175918" cy="176632"/>
            </a:xfrm>
            <a:custGeom>
              <a:avLst/>
              <a:gdLst/>
              <a:ahLst/>
              <a:cxnLst/>
              <a:rect l="0" t="0" r="0" b="0"/>
              <a:pathLst>
                <a:path w="175918" h="176632">
                  <a:moveTo>
                    <a:pt x="123275" y="95601"/>
                  </a:moveTo>
                  <a:lnTo>
                    <a:pt x="105317" y="41726"/>
                  </a:lnTo>
                  <a:lnTo>
                    <a:pt x="98526" y="21353"/>
                  </a:lnTo>
                  <a:lnTo>
                    <a:pt x="85369" y="6840"/>
                  </a:lnTo>
                  <a:lnTo>
                    <a:pt x="76948" y="1332"/>
                  </a:lnTo>
                  <a:lnTo>
                    <a:pt x="67824" y="0"/>
                  </a:lnTo>
                  <a:lnTo>
                    <a:pt x="48328" y="4758"/>
                  </a:lnTo>
                  <a:lnTo>
                    <a:pt x="31084" y="17791"/>
                  </a:lnTo>
                  <a:lnTo>
                    <a:pt x="16791" y="36452"/>
                  </a:lnTo>
                  <a:lnTo>
                    <a:pt x="3336" y="74436"/>
                  </a:lnTo>
                  <a:lnTo>
                    <a:pt x="0" y="119876"/>
                  </a:lnTo>
                  <a:lnTo>
                    <a:pt x="3366" y="144994"/>
                  </a:lnTo>
                  <a:lnTo>
                    <a:pt x="11881" y="164736"/>
                  </a:lnTo>
                  <a:lnTo>
                    <a:pt x="17427" y="173277"/>
                  </a:lnTo>
                  <a:lnTo>
                    <a:pt x="23464" y="176631"/>
                  </a:lnTo>
                  <a:lnTo>
                    <a:pt x="29828" y="176527"/>
                  </a:lnTo>
                  <a:lnTo>
                    <a:pt x="36410" y="174118"/>
                  </a:lnTo>
                  <a:lnTo>
                    <a:pt x="56853" y="153960"/>
                  </a:lnTo>
                  <a:lnTo>
                    <a:pt x="76316" y="114537"/>
                  </a:lnTo>
                  <a:lnTo>
                    <a:pt x="88306" y="62903"/>
                  </a:lnTo>
                  <a:lnTo>
                    <a:pt x="90186" y="44803"/>
                  </a:lnTo>
                  <a:lnTo>
                    <a:pt x="90688" y="46528"/>
                  </a:lnTo>
                  <a:lnTo>
                    <a:pt x="91022" y="52357"/>
                  </a:lnTo>
                  <a:lnTo>
                    <a:pt x="97632" y="65073"/>
                  </a:lnTo>
                  <a:lnTo>
                    <a:pt x="120939" y="97889"/>
                  </a:lnTo>
                  <a:lnTo>
                    <a:pt x="129907" y="104146"/>
                  </a:lnTo>
                  <a:lnTo>
                    <a:pt x="175917" y="1166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932441" y="3808543"/>
              <a:ext cx="145103" cy="225626"/>
            </a:xfrm>
            <a:custGeom>
              <a:avLst/>
              <a:gdLst/>
              <a:ahLst/>
              <a:cxnLst/>
              <a:rect l="0" t="0" r="0" b="0"/>
              <a:pathLst>
                <a:path w="145103" h="225626">
                  <a:moveTo>
                    <a:pt x="100595" y="13301"/>
                  </a:moveTo>
                  <a:lnTo>
                    <a:pt x="89417" y="2123"/>
                  </a:lnTo>
                  <a:lnTo>
                    <a:pt x="82614" y="0"/>
                  </a:lnTo>
                  <a:lnTo>
                    <a:pt x="65697" y="760"/>
                  </a:lnTo>
                  <a:lnTo>
                    <a:pt x="36442" y="13355"/>
                  </a:lnTo>
                  <a:lnTo>
                    <a:pt x="11137" y="37494"/>
                  </a:lnTo>
                  <a:lnTo>
                    <a:pt x="2345" y="59929"/>
                  </a:lnTo>
                  <a:lnTo>
                    <a:pt x="0" y="72462"/>
                  </a:lnTo>
                  <a:lnTo>
                    <a:pt x="3116" y="80818"/>
                  </a:lnTo>
                  <a:lnTo>
                    <a:pt x="9873" y="86388"/>
                  </a:lnTo>
                  <a:lnTo>
                    <a:pt x="29858" y="92578"/>
                  </a:lnTo>
                  <a:lnTo>
                    <a:pt x="88839" y="102466"/>
                  </a:lnTo>
                  <a:lnTo>
                    <a:pt x="121288" y="111990"/>
                  </a:lnTo>
                  <a:lnTo>
                    <a:pt x="129599" y="117699"/>
                  </a:lnTo>
                  <a:lnTo>
                    <a:pt x="141951" y="133400"/>
                  </a:lnTo>
                  <a:lnTo>
                    <a:pt x="145102" y="152076"/>
                  </a:lnTo>
                  <a:lnTo>
                    <a:pt x="144304" y="161970"/>
                  </a:lnTo>
                  <a:lnTo>
                    <a:pt x="137179" y="179202"/>
                  </a:lnTo>
                  <a:lnTo>
                    <a:pt x="132003" y="187073"/>
                  </a:lnTo>
                  <a:lnTo>
                    <a:pt x="116893" y="198937"/>
                  </a:lnTo>
                  <a:lnTo>
                    <a:pt x="78598" y="221676"/>
                  </a:lnTo>
                  <a:lnTo>
                    <a:pt x="54944" y="225625"/>
                  </a:lnTo>
                  <a:lnTo>
                    <a:pt x="16367" y="223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405940" y="3883870"/>
              <a:ext cx="195636" cy="170244"/>
            </a:xfrm>
            <a:custGeom>
              <a:avLst/>
              <a:gdLst/>
              <a:ahLst/>
              <a:cxnLst/>
              <a:rect l="0" t="0" r="0" b="0"/>
              <a:pathLst>
                <a:path w="195636" h="170244">
                  <a:moveTo>
                    <a:pt x="121936" y="32731"/>
                  </a:moveTo>
                  <a:lnTo>
                    <a:pt x="92627" y="3422"/>
                  </a:lnTo>
                  <a:lnTo>
                    <a:pt x="83679" y="323"/>
                  </a:lnTo>
                  <a:lnTo>
                    <a:pt x="61259" y="0"/>
                  </a:lnTo>
                  <a:lnTo>
                    <a:pt x="41936" y="6875"/>
                  </a:lnTo>
                  <a:lnTo>
                    <a:pt x="33507" y="11984"/>
                  </a:lnTo>
                  <a:lnTo>
                    <a:pt x="10467" y="41531"/>
                  </a:lnTo>
                  <a:lnTo>
                    <a:pt x="0" y="79922"/>
                  </a:lnTo>
                  <a:lnTo>
                    <a:pt x="2489" y="115344"/>
                  </a:lnTo>
                  <a:lnTo>
                    <a:pt x="10635" y="148066"/>
                  </a:lnTo>
                  <a:lnTo>
                    <a:pt x="16149" y="156414"/>
                  </a:lnTo>
                  <a:lnTo>
                    <a:pt x="31636" y="168809"/>
                  </a:lnTo>
                  <a:lnTo>
                    <a:pt x="39509" y="170243"/>
                  </a:lnTo>
                  <a:lnTo>
                    <a:pt x="47097" y="168859"/>
                  </a:lnTo>
                  <a:lnTo>
                    <a:pt x="61768" y="161083"/>
                  </a:lnTo>
                  <a:lnTo>
                    <a:pt x="76087" y="149827"/>
                  </a:lnTo>
                  <a:lnTo>
                    <a:pt x="91713" y="124748"/>
                  </a:lnTo>
                  <a:lnTo>
                    <a:pt x="114728" y="64076"/>
                  </a:lnTo>
                  <a:lnTo>
                    <a:pt x="119800" y="27070"/>
                  </a:lnTo>
                  <a:lnTo>
                    <a:pt x="119342" y="21938"/>
                  </a:lnTo>
                  <a:lnTo>
                    <a:pt x="117867" y="22026"/>
                  </a:lnTo>
                  <a:lnTo>
                    <a:pt x="115714" y="25594"/>
                  </a:lnTo>
                  <a:lnTo>
                    <a:pt x="118272" y="52973"/>
                  </a:lnTo>
                  <a:lnTo>
                    <a:pt x="126546" y="71363"/>
                  </a:lnTo>
                  <a:lnTo>
                    <a:pt x="150922" y="102233"/>
                  </a:lnTo>
                  <a:lnTo>
                    <a:pt x="167574" y="110414"/>
                  </a:lnTo>
                  <a:lnTo>
                    <a:pt x="195635" y="1169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612701" y="3886499"/>
              <a:ext cx="115217" cy="165839"/>
            </a:xfrm>
            <a:custGeom>
              <a:avLst/>
              <a:gdLst/>
              <a:ahLst/>
              <a:cxnLst/>
              <a:rect l="0" t="0" r="0" b="0"/>
              <a:pathLst>
                <a:path w="115217" h="165839">
                  <a:moveTo>
                    <a:pt x="9931" y="40630"/>
                  </a:moveTo>
                  <a:lnTo>
                    <a:pt x="1597" y="78108"/>
                  </a:lnTo>
                  <a:lnTo>
                    <a:pt x="3172" y="112956"/>
                  </a:lnTo>
                  <a:lnTo>
                    <a:pt x="8595" y="161762"/>
                  </a:lnTo>
                  <a:lnTo>
                    <a:pt x="7871" y="165838"/>
                  </a:lnTo>
                  <a:lnTo>
                    <a:pt x="6218" y="163877"/>
                  </a:lnTo>
                  <a:lnTo>
                    <a:pt x="2431" y="148049"/>
                  </a:lnTo>
                  <a:lnTo>
                    <a:pt x="0" y="93347"/>
                  </a:lnTo>
                  <a:lnTo>
                    <a:pt x="5109" y="42725"/>
                  </a:lnTo>
                  <a:lnTo>
                    <a:pt x="19681" y="9665"/>
                  </a:lnTo>
                  <a:lnTo>
                    <a:pt x="28129" y="3609"/>
                  </a:lnTo>
                  <a:lnTo>
                    <a:pt x="49994" y="0"/>
                  </a:lnTo>
                  <a:lnTo>
                    <a:pt x="69071" y="5414"/>
                  </a:lnTo>
                  <a:lnTo>
                    <a:pt x="77434" y="10134"/>
                  </a:lnTo>
                  <a:lnTo>
                    <a:pt x="89845" y="24737"/>
                  </a:lnTo>
                  <a:lnTo>
                    <a:pt x="98091" y="44095"/>
                  </a:lnTo>
                  <a:lnTo>
                    <a:pt x="109408" y="102640"/>
                  </a:lnTo>
                  <a:lnTo>
                    <a:pt x="115216" y="1459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972417" y="3884817"/>
              <a:ext cx="187169" cy="189283"/>
            </a:xfrm>
            <a:custGeom>
              <a:avLst/>
              <a:gdLst/>
              <a:ahLst/>
              <a:cxnLst/>
              <a:rect l="0" t="0" r="0" b="0"/>
              <a:pathLst>
                <a:path w="187169" h="189283">
                  <a:moveTo>
                    <a:pt x="123998" y="84426"/>
                  </a:moveTo>
                  <a:lnTo>
                    <a:pt x="120878" y="41735"/>
                  </a:lnTo>
                  <a:lnTo>
                    <a:pt x="118408" y="31398"/>
                  </a:lnTo>
                  <a:lnTo>
                    <a:pt x="106305" y="13675"/>
                  </a:lnTo>
                  <a:lnTo>
                    <a:pt x="98164" y="5673"/>
                  </a:lnTo>
                  <a:lnTo>
                    <a:pt x="88058" y="1508"/>
                  </a:lnTo>
                  <a:lnTo>
                    <a:pt x="64350" y="0"/>
                  </a:lnTo>
                  <a:lnTo>
                    <a:pt x="44455" y="6349"/>
                  </a:lnTo>
                  <a:lnTo>
                    <a:pt x="35874" y="11318"/>
                  </a:lnTo>
                  <a:lnTo>
                    <a:pt x="23221" y="26197"/>
                  </a:lnTo>
                  <a:lnTo>
                    <a:pt x="5565" y="69935"/>
                  </a:lnTo>
                  <a:lnTo>
                    <a:pt x="0" y="109898"/>
                  </a:lnTo>
                  <a:lnTo>
                    <a:pt x="3939" y="151375"/>
                  </a:lnTo>
                  <a:lnTo>
                    <a:pt x="12536" y="173063"/>
                  </a:lnTo>
                  <a:lnTo>
                    <a:pt x="18104" y="182121"/>
                  </a:lnTo>
                  <a:lnTo>
                    <a:pt x="26496" y="186991"/>
                  </a:lnTo>
                  <a:lnTo>
                    <a:pt x="48298" y="189282"/>
                  </a:lnTo>
                  <a:lnTo>
                    <a:pt x="57154" y="185916"/>
                  </a:lnTo>
                  <a:lnTo>
                    <a:pt x="70113" y="172817"/>
                  </a:lnTo>
                  <a:lnTo>
                    <a:pt x="95504" y="115453"/>
                  </a:lnTo>
                  <a:lnTo>
                    <a:pt x="106326" y="84261"/>
                  </a:lnTo>
                  <a:lnTo>
                    <a:pt x="109877" y="80806"/>
                  </a:lnTo>
                  <a:lnTo>
                    <a:pt x="113414" y="82013"/>
                  </a:lnTo>
                  <a:lnTo>
                    <a:pt x="120464" y="92712"/>
                  </a:lnTo>
                  <a:lnTo>
                    <a:pt x="137640" y="125058"/>
                  </a:lnTo>
                  <a:lnTo>
                    <a:pt x="151118" y="138749"/>
                  </a:lnTo>
                  <a:lnTo>
                    <a:pt x="187168" y="1581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233285" y="3663917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8333"/>
                  </a:lnTo>
                  <a:lnTo>
                    <a:pt x="0" y="213809"/>
                  </a:lnTo>
                  <a:lnTo>
                    <a:pt x="0" y="271581"/>
                  </a:lnTo>
                  <a:lnTo>
                    <a:pt x="0" y="322624"/>
                  </a:lnTo>
                  <a:lnTo>
                    <a:pt x="0" y="381793"/>
                  </a:lnTo>
                  <a:lnTo>
                    <a:pt x="3120" y="397803"/>
                  </a:lnTo>
                  <a:lnTo>
                    <a:pt x="10528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275399" y="3914257"/>
              <a:ext cx="156308" cy="412956"/>
            </a:xfrm>
            <a:custGeom>
              <a:avLst/>
              <a:gdLst/>
              <a:ahLst/>
              <a:cxnLst/>
              <a:rect l="0" t="0" r="0" b="0"/>
              <a:pathLst>
                <a:path w="156308" h="412956">
                  <a:moveTo>
                    <a:pt x="63171" y="118157"/>
                  </a:moveTo>
                  <a:lnTo>
                    <a:pt x="107134" y="88849"/>
                  </a:lnTo>
                  <a:lnTo>
                    <a:pt x="113537" y="79901"/>
                  </a:lnTo>
                  <a:lnTo>
                    <a:pt x="120651" y="57480"/>
                  </a:lnTo>
                  <a:lnTo>
                    <a:pt x="117573" y="35038"/>
                  </a:lnTo>
                  <a:lnTo>
                    <a:pt x="113478" y="24140"/>
                  </a:lnTo>
                  <a:lnTo>
                    <a:pt x="99568" y="8911"/>
                  </a:lnTo>
                  <a:lnTo>
                    <a:pt x="90945" y="3212"/>
                  </a:lnTo>
                  <a:lnTo>
                    <a:pt x="72006" y="0"/>
                  </a:lnTo>
                  <a:lnTo>
                    <a:pt x="62042" y="781"/>
                  </a:lnTo>
                  <a:lnTo>
                    <a:pt x="44731" y="11008"/>
                  </a:lnTo>
                  <a:lnTo>
                    <a:pt x="30409" y="28421"/>
                  </a:lnTo>
                  <a:lnTo>
                    <a:pt x="20144" y="51758"/>
                  </a:lnTo>
                  <a:lnTo>
                    <a:pt x="17921" y="77728"/>
                  </a:lnTo>
                  <a:lnTo>
                    <a:pt x="22003" y="103698"/>
                  </a:lnTo>
                  <a:lnTo>
                    <a:pt x="31616" y="126939"/>
                  </a:lnTo>
                  <a:lnTo>
                    <a:pt x="39795" y="134540"/>
                  </a:lnTo>
                  <a:lnTo>
                    <a:pt x="61360" y="142986"/>
                  </a:lnTo>
                  <a:lnTo>
                    <a:pt x="71322" y="141729"/>
                  </a:lnTo>
                  <a:lnTo>
                    <a:pt x="88630" y="130973"/>
                  </a:lnTo>
                  <a:lnTo>
                    <a:pt x="101003" y="114494"/>
                  </a:lnTo>
                  <a:lnTo>
                    <a:pt x="105940" y="105187"/>
                  </a:lnTo>
                  <a:lnTo>
                    <a:pt x="111571" y="102491"/>
                  </a:lnTo>
                  <a:lnTo>
                    <a:pt x="117664" y="104203"/>
                  </a:lnTo>
                  <a:lnTo>
                    <a:pt x="124066" y="108855"/>
                  </a:lnTo>
                  <a:lnTo>
                    <a:pt x="131179" y="126501"/>
                  </a:lnTo>
                  <a:lnTo>
                    <a:pt x="143356" y="182210"/>
                  </a:lnTo>
                  <a:lnTo>
                    <a:pt x="149720" y="234838"/>
                  </a:lnTo>
                  <a:lnTo>
                    <a:pt x="156307" y="290294"/>
                  </a:lnTo>
                  <a:lnTo>
                    <a:pt x="150968" y="315155"/>
                  </a:lnTo>
                  <a:lnTo>
                    <a:pt x="134808" y="345763"/>
                  </a:lnTo>
                  <a:lnTo>
                    <a:pt x="112082" y="369650"/>
                  </a:lnTo>
                  <a:lnTo>
                    <a:pt x="83122" y="388426"/>
                  </a:lnTo>
                  <a:lnTo>
                    <a:pt x="32610" y="407819"/>
                  </a:lnTo>
                  <a:lnTo>
                    <a:pt x="0" y="4129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447003" y="3898895"/>
              <a:ext cx="144251" cy="181704"/>
            </a:xfrm>
            <a:custGeom>
              <a:avLst/>
              <a:gdLst/>
              <a:ahLst/>
              <a:cxnLst/>
              <a:rect l="0" t="0" r="0" b="0"/>
              <a:pathLst>
                <a:path w="144251" h="181704">
                  <a:moveTo>
                    <a:pt x="17908" y="91405"/>
                  </a:moveTo>
                  <a:lnTo>
                    <a:pt x="55387" y="99738"/>
                  </a:lnTo>
                  <a:lnTo>
                    <a:pt x="67461" y="100470"/>
                  </a:lnTo>
                  <a:lnTo>
                    <a:pt x="87114" y="95044"/>
                  </a:lnTo>
                  <a:lnTo>
                    <a:pt x="95632" y="90321"/>
                  </a:lnTo>
                  <a:lnTo>
                    <a:pt x="101310" y="82494"/>
                  </a:lnTo>
                  <a:lnTo>
                    <a:pt x="107619" y="61318"/>
                  </a:lnTo>
                  <a:lnTo>
                    <a:pt x="105581" y="28678"/>
                  </a:lnTo>
                  <a:lnTo>
                    <a:pt x="100924" y="20341"/>
                  </a:lnTo>
                  <a:lnTo>
                    <a:pt x="86390" y="7959"/>
                  </a:lnTo>
                  <a:lnTo>
                    <a:pt x="65113" y="1675"/>
                  </a:lnTo>
                  <a:lnTo>
                    <a:pt x="52887" y="0"/>
                  </a:lnTo>
                  <a:lnTo>
                    <a:pt x="33065" y="4377"/>
                  </a:lnTo>
                  <a:lnTo>
                    <a:pt x="24503" y="8820"/>
                  </a:lnTo>
                  <a:lnTo>
                    <a:pt x="11871" y="23115"/>
                  </a:lnTo>
                  <a:lnTo>
                    <a:pt x="3527" y="42337"/>
                  </a:lnTo>
                  <a:lnTo>
                    <a:pt x="0" y="79466"/>
                  </a:lnTo>
                  <a:lnTo>
                    <a:pt x="7013" y="118933"/>
                  </a:lnTo>
                  <a:lnTo>
                    <a:pt x="23390" y="152204"/>
                  </a:lnTo>
                  <a:lnTo>
                    <a:pt x="36332" y="169510"/>
                  </a:lnTo>
                  <a:lnTo>
                    <a:pt x="56122" y="178761"/>
                  </a:lnTo>
                  <a:lnTo>
                    <a:pt x="80516" y="181703"/>
                  </a:lnTo>
                  <a:lnTo>
                    <a:pt x="124945" y="177179"/>
                  </a:lnTo>
                  <a:lnTo>
                    <a:pt x="144250" y="1756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643896" y="3748145"/>
              <a:ext cx="170533" cy="291545"/>
            </a:xfrm>
            <a:custGeom>
              <a:avLst/>
              <a:gdLst/>
              <a:ahLst/>
              <a:cxnLst/>
              <a:rect l="0" t="0" r="0" b="0"/>
              <a:pathLst>
                <a:path w="170533" h="291545">
                  <a:moveTo>
                    <a:pt x="0" y="0"/>
                  </a:moveTo>
                  <a:lnTo>
                    <a:pt x="5589" y="58617"/>
                  </a:lnTo>
                  <a:lnTo>
                    <a:pt x="10723" y="112791"/>
                  </a:lnTo>
                  <a:lnTo>
                    <a:pt x="21789" y="168552"/>
                  </a:lnTo>
                  <a:lnTo>
                    <a:pt x="29651" y="224627"/>
                  </a:lnTo>
                  <a:lnTo>
                    <a:pt x="37269" y="271405"/>
                  </a:lnTo>
                  <a:lnTo>
                    <a:pt x="34892" y="264124"/>
                  </a:lnTo>
                  <a:lnTo>
                    <a:pt x="33409" y="222492"/>
                  </a:lnTo>
                  <a:lnTo>
                    <a:pt x="37465" y="200661"/>
                  </a:lnTo>
                  <a:lnTo>
                    <a:pt x="51915" y="174229"/>
                  </a:lnTo>
                  <a:lnTo>
                    <a:pt x="60347" y="168795"/>
                  </a:lnTo>
                  <a:lnTo>
                    <a:pt x="82193" y="162757"/>
                  </a:lnTo>
                  <a:lnTo>
                    <a:pt x="92230" y="163487"/>
                  </a:lnTo>
                  <a:lnTo>
                    <a:pt x="109621" y="170537"/>
                  </a:lnTo>
                  <a:lnTo>
                    <a:pt x="154183" y="207551"/>
                  </a:lnTo>
                  <a:lnTo>
                    <a:pt x="169816" y="233852"/>
                  </a:lnTo>
                  <a:lnTo>
                    <a:pt x="170532" y="243638"/>
                  </a:lnTo>
                  <a:lnTo>
                    <a:pt x="165089" y="263872"/>
                  </a:lnTo>
                  <a:lnTo>
                    <a:pt x="151752" y="278323"/>
                  </a:lnTo>
                  <a:lnTo>
                    <a:pt x="143282" y="283815"/>
                  </a:lnTo>
                  <a:lnTo>
                    <a:pt x="109004" y="291544"/>
                  </a:lnTo>
                  <a:lnTo>
                    <a:pt x="63171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822880" y="3811316"/>
              <a:ext cx="94758" cy="182603"/>
            </a:xfrm>
            <a:custGeom>
              <a:avLst/>
              <a:gdLst/>
              <a:ahLst/>
              <a:cxnLst/>
              <a:rect l="0" t="0" r="0" b="0"/>
              <a:pathLst>
                <a:path w="94758" h="182603">
                  <a:moveTo>
                    <a:pt x="0" y="73699"/>
                  </a:moveTo>
                  <a:lnTo>
                    <a:pt x="17959" y="127574"/>
                  </a:lnTo>
                  <a:lnTo>
                    <a:pt x="40739" y="179147"/>
                  </a:lnTo>
                  <a:lnTo>
                    <a:pt x="43537" y="182602"/>
                  </a:lnTo>
                  <a:lnTo>
                    <a:pt x="44233" y="181396"/>
                  </a:lnTo>
                  <a:lnTo>
                    <a:pt x="30848" y="126900"/>
                  </a:lnTo>
                  <a:lnTo>
                    <a:pt x="17402" y="78749"/>
                  </a:lnTo>
                  <a:lnTo>
                    <a:pt x="19823" y="54886"/>
                  </a:lnTo>
                  <a:lnTo>
                    <a:pt x="29868" y="33752"/>
                  </a:lnTo>
                  <a:lnTo>
                    <a:pt x="46030" y="16561"/>
                  </a:lnTo>
                  <a:lnTo>
                    <a:pt x="64912" y="736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962783" y="3862170"/>
              <a:ext cx="123311" cy="128131"/>
            </a:xfrm>
            <a:custGeom>
              <a:avLst/>
              <a:gdLst/>
              <a:ahLst/>
              <a:cxnLst/>
              <a:rect l="0" t="0" r="0" b="0"/>
              <a:pathLst>
                <a:path w="123311" h="128131">
                  <a:moveTo>
                    <a:pt x="81196" y="64959"/>
                  </a:moveTo>
                  <a:lnTo>
                    <a:pt x="81196" y="42602"/>
                  </a:lnTo>
                  <a:lnTo>
                    <a:pt x="74957" y="25387"/>
                  </a:lnTo>
                  <a:lnTo>
                    <a:pt x="70018" y="17521"/>
                  </a:lnTo>
                  <a:lnTo>
                    <a:pt x="55171" y="5661"/>
                  </a:lnTo>
                  <a:lnTo>
                    <a:pt x="46299" y="860"/>
                  </a:lnTo>
                  <a:lnTo>
                    <a:pt x="38045" y="0"/>
                  </a:lnTo>
                  <a:lnTo>
                    <a:pt x="22633" y="5283"/>
                  </a:lnTo>
                  <a:lnTo>
                    <a:pt x="11104" y="21668"/>
                  </a:lnTo>
                  <a:lnTo>
                    <a:pt x="3251" y="44549"/>
                  </a:lnTo>
                  <a:lnTo>
                    <a:pt x="0" y="82569"/>
                  </a:lnTo>
                  <a:lnTo>
                    <a:pt x="3385" y="105541"/>
                  </a:lnTo>
                  <a:lnTo>
                    <a:pt x="9435" y="111900"/>
                  </a:lnTo>
                  <a:lnTo>
                    <a:pt x="18147" y="114971"/>
                  </a:lnTo>
                  <a:lnTo>
                    <a:pt x="28635" y="115848"/>
                  </a:lnTo>
                  <a:lnTo>
                    <a:pt x="46527" y="110583"/>
                  </a:lnTo>
                  <a:lnTo>
                    <a:pt x="54574" y="105904"/>
                  </a:lnTo>
                  <a:lnTo>
                    <a:pt x="66634" y="91346"/>
                  </a:lnTo>
                  <a:lnTo>
                    <a:pt x="74725" y="72007"/>
                  </a:lnTo>
                  <a:lnTo>
                    <a:pt x="78320" y="47814"/>
                  </a:lnTo>
                  <a:lnTo>
                    <a:pt x="78109" y="43001"/>
                  </a:lnTo>
                  <a:lnTo>
                    <a:pt x="76798" y="43301"/>
                  </a:lnTo>
                  <a:lnTo>
                    <a:pt x="74755" y="47011"/>
                  </a:lnTo>
                  <a:lnTo>
                    <a:pt x="75604" y="60492"/>
                  </a:lnTo>
                  <a:lnTo>
                    <a:pt x="85680" y="97742"/>
                  </a:lnTo>
                  <a:lnTo>
                    <a:pt x="91204" y="105532"/>
                  </a:lnTo>
                  <a:lnTo>
                    <a:pt x="123310" y="1281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149264" y="3874487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8333" y="37478"/>
                  </a:lnTo>
                  <a:lnTo>
                    <a:pt x="18669" y="95519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9138735" y="380078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247493" y="3861185"/>
              <a:ext cx="133399" cy="150312"/>
            </a:xfrm>
            <a:custGeom>
              <a:avLst/>
              <a:gdLst/>
              <a:ahLst/>
              <a:cxnLst/>
              <a:rect l="0" t="0" r="0" b="0"/>
              <a:pathLst>
                <a:path w="133399" h="150312">
                  <a:moveTo>
                    <a:pt x="70227" y="13302"/>
                  </a:moveTo>
                  <a:lnTo>
                    <a:pt x="59049" y="2123"/>
                  </a:lnTo>
                  <a:lnTo>
                    <a:pt x="51076" y="0"/>
                  </a:lnTo>
                  <a:lnTo>
                    <a:pt x="29740" y="761"/>
                  </a:lnTo>
                  <a:lnTo>
                    <a:pt x="21009" y="4941"/>
                  </a:lnTo>
                  <a:lnTo>
                    <a:pt x="8188" y="18945"/>
                  </a:lnTo>
                  <a:lnTo>
                    <a:pt x="1709" y="39986"/>
                  </a:lnTo>
                  <a:lnTo>
                    <a:pt x="0" y="63766"/>
                  </a:lnTo>
                  <a:lnTo>
                    <a:pt x="6785" y="96884"/>
                  </a:lnTo>
                  <a:lnTo>
                    <a:pt x="29446" y="136396"/>
                  </a:lnTo>
                  <a:lnTo>
                    <a:pt x="36020" y="144498"/>
                  </a:lnTo>
                  <a:lnTo>
                    <a:pt x="43913" y="148729"/>
                  </a:lnTo>
                  <a:lnTo>
                    <a:pt x="62041" y="150311"/>
                  </a:lnTo>
                  <a:lnTo>
                    <a:pt x="109531" y="141857"/>
                  </a:lnTo>
                  <a:lnTo>
                    <a:pt x="133398" y="1396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180228" y="4325144"/>
              <a:ext cx="150485" cy="194623"/>
            </a:xfrm>
            <a:custGeom>
              <a:avLst/>
              <a:gdLst/>
              <a:ahLst/>
              <a:cxnLst/>
              <a:rect l="0" t="0" r="0" b="0"/>
              <a:pathLst>
                <a:path w="150485" h="194623">
                  <a:moveTo>
                    <a:pt x="0" y="86296"/>
                  </a:moveTo>
                  <a:lnTo>
                    <a:pt x="11178" y="97475"/>
                  </a:lnTo>
                  <a:lnTo>
                    <a:pt x="29144" y="102963"/>
                  </a:lnTo>
                  <a:lnTo>
                    <a:pt x="51557" y="104232"/>
                  </a:lnTo>
                  <a:lnTo>
                    <a:pt x="105142" y="92442"/>
                  </a:lnTo>
                  <a:lnTo>
                    <a:pt x="131239" y="76939"/>
                  </a:lnTo>
                  <a:lnTo>
                    <a:pt x="143336" y="61080"/>
                  </a:lnTo>
                  <a:lnTo>
                    <a:pt x="148200" y="51938"/>
                  </a:lnTo>
                  <a:lnTo>
                    <a:pt x="150484" y="32421"/>
                  </a:lnTo>
                  <a:lnTo>
                    <a:pt x="149456" y="22304"/>
                  </a:lnTo>
                  <a:lnTo>
                    <a:pt x="145261" y="14389"/>
                  </a:lnTo>
                  <a:lnTo>
                    <a:pt x="131241" y="2475"/>
                  </a:lnTo>
                  <a:lnTo>
                    <a:pt x="122589" y="0"/>
                  </a:lnTo>
                  <a:lnTo>
                    <a:pt x="103617" y="369"/>
                  </a:lnTo>
                  <a:lnTo>
                    <a:pt x="86606" y="7552"/>
                  </a:lnTo>
                  <a:lnTo>
                    <a:pt x="35234" y="51522"/>
                  </a:lnTo>
                  <a:lnTo>
                    <a:pt x="19668" y="77942"/>
                  </a:lnTo>
                  <a:lnTo>
                    <a:pt x="13236" y="113587"/>
                  </a:lnTo>
                  <a:lnTo>
                    <a:pt x="16920" y="148194"/>
                  </a:lnTo>
                  <a:lnTo>
                    <a:pt x="25457" y="166839"/>
                  </a:lnTo>
                  <a:lnTo>
                    <a:pt x="31009" y="175086"/>
                  </a:lnTo>
                  <a:lnTo>
                    <a:pt x="46537" y="187369"/>
                  </a:lnTo>
                  <a:lnTo>
                    <a:pt x="55591" y="192282"/>
                  </a:lnTo>
                  <a:lnTo>
                    <a:pt x="78129" y="194622"/>
                  </a:lnTo>
                  <a:lnTo>
                    <a:pt x="126342" y="1915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390798" y="4369326"/>
              <a:ext cx="115814" cy="136872"/>
            </a:xfrm>
            <a:custGeom>
              <a:avLst/>
              <a:gdLst/>
              <a:ahLst/>
              <a:cxnLst/>
              <a:rect l="0" t="0" r="0" b="0"/>
              <a:pathLst>
                <a:path w="115814" h="136872">
                  <a:moveTo>
                    <a:pt x="115813" y="0"/>
                  </a:moveTo>
                  <a:lnTo>
                    <a:pt x="66315" y="55087"/>
                  </a:lnTo>
                  <a:lnTo>
                    <a:pt x="18696" y="11459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401326" y="4316684"/>
              <a:ext cx="94758" cy="210570"/>
            </a:xfrm>
            <a:custGeom>
              <a:avLst/>
              <a:gdLst/>
              <a:ahLst/>
              <a:cxnLst/>
              <a:rect l="0" t="0" r="0" b="0"/>
              <a:pathLst>
                <a:path w="94758" h="210570">
                  <a:moveTo>
                    <a:pt x="0" y="0"/>
                  </a:moveTo>
                  <a:lnTo>
                    <a:pt x="25194" y="62280"/>
                  </a:lnTo>
                  <a:lnTo>
                    <a:pt x="50833" y="124607"/>
                  </a:lnTo>
                  <a:lnTo>
                    <a:pt x="76118" y="178755"/>
                  </a:lnTo>
                  <a:lnTo>
                    <a:pt x="94757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569782" y="4285260"/>
              <a:ext cx="119130" cy="408030"/>
            </a:xfrm>
            <a:custGeom>
              <a:avLst/>
              <a:gdLst/>
              <a:ahLst/>
              <a:cxnLst/>
              <a:rect l="0" t="0" r="0" b="0"/>
              <a:pathLst>
                <a:path w="119130" h="408030">
                  <a:moveTo>
                    <a:pt x="0" y="157766"/>
                  </a:moveTo>
                  <a:lnTo>
                    <a:pt x="0" y="211910"/>
                  </a:lnTo>
                  <a:lnTo>
                    <a:pt x="5590" y="272446"/>
                  </a:lnTo>
                  <a:lnTo>
                    <a:pt x="9553" y="332324"/>
                  </a:lnTo>
                  <a:lnTo>
                    <a:pt x="13456" y="389212"/>
                  </a:lnTo>
                  <a:lnTo>
                    <a:pt x="16509" y="408029"/>
                  </a:lnTo>
                  <a:lnTo>
                    <a:pt x="13967" y="400795"/>
                  </a:lnTo>
                  <a:lnTo>
                    <a:pt x="11208" y="349617"/>
                  </a:lnTo>
                  <a:lnTo>
                    <a:pt x="7543" y="286303"/>
                  </a:lnTo>
                  <a:lnTo>
                    <a:pt x="2235" y="239524"/>
                  </a:lnTo>
                  <a:lnTo>
                    <a:pt x="662" y="188620"/>
                  </a:lnTo>
                  <a:lnTo>
                    <a:pt x="196" y="139612"/>
                  </a:lnTo>
                  <a:lnTo>
                    <a:pt x="3178" y="92335"/>
                  </a:lnTo>
                  <a:lnTo>
                    <a:pt x="14666" y="35137"/>
                  </a:lnTo>
                  <a:lnTo>
                    <a:pt x="30342" y="6528"/>
                  </a:lnTo>
                  <a:lnTo>
                    <a:pt x="37775" y="1958"/>
                  </a:lnTo>
                  <a:lnTo>
                    <a:pt x="55394" y="0"/>
                  </a:lnTo>
                  <a:lnTo>
                    <a:pt x="71803" y="6150"/>
                  </a:lnTo>
                  <a:lnTo>
                    <a:pt x="101401" y="29161"/>
                  </a:lnTo>
                  <a:lnTo>
                    <a:pt x="117133" y="54930"/>
                  </a:lnTo>
                  <a:lnTo>
                    <a:pt x="119129" y="74626"/>
                  </a:lnTo>
                  <a:lnTo>
                    <a:pt x="114947" y="95078"/>
                  </a:lnTo>
                  <a:lnTo>
                    <a:pt x="99439" y="125154"/>
                  </a:lnTo>
                  <a:lnTo>
                    <a:pt x="86699" y="141712"/>
                  </a:lnTo>
                  <a:lnTo>
                    <a:pt x="42114" y="1682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764842" y="4253513"/>
              <a:ext cx="99739" cy="244713"/>
            </a:xfrm>
            <a:custGeom>
              <a:avLst/>
              <a:gdLst/>
              <a:ahLst/>
              <a:cxnLst/>
              <a:rect l="0" t="0" r="0" b="0"/>
              <a:pathLst>
                <a:path w="99739" h="244713">
                  <a:moveTo>
                    <a:pt x="4981" y="115813"/>
                  </a:moveTo>
                  <a:lnTo>
                    <a:pt x="8101" y="158504"/>
                  </a:lnTo>
                  <a:lnTo>
                    <a:pt x="15705" y="217881"/>
                  </a:lnTo>
                  <a:lnTo>
                    <a:pt x="21287" y="244712"/>
                  </a:lnTo>
                  <a:lnTo>
                    <a:pt x="20531" y="243859"/>
                  </a:lnTo>
                  <a:lnTo>
                    <a:pt x="10913" y="211686"/>
                  </a:lnTo>
                  <a:lnTo>
                    <a:pt x="4984" y="153035"/>
                  </a:lnTo>
                  <a:lnTo>
                    <a:pt x="0" y="95176"/>
                  </a:lnTo>
                  <a:lnTo>
                    <a:pt x="5107" y="68037"/>
                  </a:lnTo>
                  <a:lnTo>
                    <a:pt x="15175" y="44276"/>
                  </a:lnTo>
                  <a:lnTo>
                    <a:pt x="30569" y="28257"/>
                  </a:lnTo>
                  <a:lnTo>
                    <a:pt x="69047" y="8441"/>
                  </a:lnTo>
                  <a:lnTo>
                    <a:pt x="9973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899001" y="4283068"/>
              <a:ext cx="94950" cy="181015"/>
            </a:xfrm>
            <a:custGeom>
              <a:avLst/>
              <a:gdLst/>
              <a:ahLst/>
              <a:cxnLst/>
              <a:rect l="0" t="0" r="0" b="0"/>
              <a:pathLst>
                <a:path w="94950" h="181015">
                  <a:moveTo>
                    <a:pt x="7693" y="75730"/>
                  </a:moveTo>
                  <a:lnTo>
                    <a:pt x="18872" y="86908"/>
                  </a:lnTo>
                  <a:lnTo>
                    <a:pt x="36838" y="92396"/>
                  </a:lnTo>
                  <a:lnTo>
                    <a:pt x="48180" y="93860"/>
                  </a:lnTo>
                  <a:lnTo>
                    <a:pt x="58081" y="91326"/>
                  </a:lnTo>
                  <a:lnTo>
                    <a:pt x="75321" y="79152"/>
                  </a:lnTo>
                  <a:lnTo>
                    <a:pt x="92592" y="52567"/>
                  </a:lnTo>
                  <a:lnTo>
                    <a:pt x="94949" y="32680"/>
                  </a:lnTo>
                  <a:lnTo>
                    <a:pt x="93940" y="22463"/>
                  </a:lnTo>
                  <a:lnTo>
                    <a:pt x="89757" y="14482"/>
                  </a:lnTo>
                  <a:lnTo>
                    <a:pt x="75752" y="2495"/>
                  </a:lnTo>
                  <a:lnTo>
                    <a:pt x="67104" y="0"/>
                  </a:lnTo>
                  <a:lnTo>
                    <a:pt x="48136" y="348"/>
                  </a:lnTo>
                  <a:lnTo>
                    <a:pt x="31127" y="10642"/>
                  </a:lnTo>
                  <a:lnTo>
                    <a:pt x="16938" y="26915"/>
                  </a:lnTo>
                  <a:lnTo>
                    <a:pt x="6733" y="45845"/>
                  </a:lnTo>
                  <a:lnTo>
                    <a:pt x="0" y="81823"/>
                  </a:lnTo>
                  <a:lnTo>
                    <a:pt x="3593" y="116529"/>
                  </a:lnTo>
                  <a:lnTo>
                    <a:pt x="17657" y="149040"/>
                  </a:lnTo>
                  <a:lnTo>
                    <a:pt x="33178" y="164074"/>
                  </a:lnTo>
                  <a:lnTo>
                    <a:pt x="55409" y="175995"/>
                  </a:lnTo>
                  <a:lnTo>
                    <a:pt x="70864" y="1810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064622" y="4298553"/>
              <a:ext cx="105286" cy="141539"/>
            </a:xfrm>
            <a:custGeom>
              <a:avLst/>
              <a:gdLst/>
              <a:ahLst/>
              <a:cxnLst/>
              <a:rect l="0" t="0" r="0" b="0"/>
              <a:pathLst>
                <a:path w="105286" h="141539">
                  <a:moveTo>
                    <a:pt x="105285" y="18131"/>
                  </a:moveTo>
                  <a:lnTo>
                    <a:pt x="88517" y="6952"/>
                  </a:lnTo>
                  <a:lnTo>
                    <a:pt x="55732" y="0"/>
                  </a:lnTo>
                  <a:lnTo>
                    <a:pt x="32958" y="4614"/>
                  </a:lnTo>
                  <a:lnTo>
                    <a:pt x="21972" y="9119"/>
                  </a:lnTo>
                  <a:lnTo>
                    <a:pt x="6645" y="23484"/>
                  </a:lnTo>
                  <a:lnTo>
                    <a:pt x="921" y="32228"/>
                  </a:lnTo>
                  <a:lnTo>
                    <a:pt x="614" y="40397"/>
                  </a:lnTo>
                  <a:lnTo>
                    <a:pt x="3918" y="48183"/>
                  </a:lnTo>
                  <a:lnTo>
                    <a:pt x="9631" y="55713"/>
                  </a:lnTo>
                  <a:lnTo>
                    <a:pt x="28457" y="67199"/>
                  </a:lnTo>
                  <a:lnTo>
                    <a:pt x="91362" y="94636"/>
                  </a:lnTo>
                  <a:lnTo>
                    <a:pt x="99512" y="100719"/>
                  </a:lnTo>
                  <a:lnTo>
                    <a:pt x="102606" y="107115"/>
                  </a:lnTo>
                  <a:lnTo>
                    <a:pt x="102329" y="113718"/>
                  </a:lnTo>
                  <a:lnTo>
                    <a:pt x="99805" y="120460"/>
                  </a:lnTo>
                  <a:lnTo>
                    <a:pt x="87641" y="131071"/>
                  </a:lnTo>
                  <a:lnTo>
                    <a:pt x="69367" y="138516"/>
                  </a:lnTo>
                  <a:lnTo>
                    <a:pt x="35111" y="141538"/>
                  </a:lnTo>
                  <a:lnTo>
                    <a:pt x="0" y="1339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222352" y="4285098"/>
              <a:ext cx="113477" cy="168457"/>
            </a:xfrm>
            <a:custGeom>
              <a:avLst/>
              <a:gdLst/>
              <a:ahLst/>
              <a:cxnLst/>
              <a:rect l="0" t="0" r="0" b="0"/>
              <a:pathLst>
                <a:path w="113477" h="168457">
                  <a:moveTo>
                    <a:pt x="84425" y="0"/>
                  </a:moveTo>
                  <a:lnTo>
                    <a:pt x="41734" y="14572"/>
                  </a:lnTo>
                  <a:lnTo>
                    <a:pt x="5672" y="39403"/>
                  </a:lnTo>
                  <a:lnTo>
                    <a:pt x="1507" y="47326"/>
                  </a:lnTo>
                  <a:lnTo>
                    <a:pt x="0" y="65487"/>
                  </a:lnTo>
                  <a:lnTo>
                    <a:pt x="4745" y="71734"/>
                  </a:lnTo>
                  <a:lnTo>
                    <a:pt x="63613" y="92707"/>
                  </a:lnTo>
                  <a:lnTo>
                    <a:pt x="110453" y="123487"/>
                  </a:lnTo>
                  <a:lnTo>
                    <a:pt x="113476" y="130288"/>
                  </a:lnTo>
                  <a:lnTo>
                    <a:pt x="113151" y="137161"/>
                  </a:lnTo>
                  <a:lnTo>
                    <a:pt x="110594" y="144083"/>
                  </a:lnTo>
                  <a:lnTo>
                    <a:pt x="98395" y="154894"/>
                  </a:lnTo>
                  <a:lnTo>
                    <a:pt x="80106" y="162428"/>
                  </a:lnTo>
                  <a:lnTo>
                    <a:pt x="31782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406473" y="4379855"/>
              <a:ext cx="16119" cy="94757"/>
            </a:xfrm>
            <a:custGeom>
              <a:avLst/>
              <a:gdLst/>
              <a:ahLst/>
              <a:cxnLst/>
              <a:rect l="0" t="0" r="0" b="0"/>
              <a:pathLst>
                <a:path w="16119" h="94757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6118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422591" y="428509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481823" y="4348269"/>
              <a:ext cx="109736" cy="139341"/>
            </a:xfrm>
            <a:custGeom>
              <a:avLst/>
              <a:gdLst/>
              <a:ahLst/>
              <a:cxnLst/>
              <a:rect l="0" t="0" r="0" b="0"/>
              <a:pathLst>
                <a:path w="109736" h="139341">
                  <a:moveTo>
                    <a:pt x="109223" y="0"/>
                  </a:moveTo>
                  <a:lnTo>
                    <a:pt x="86866" y="0"/>
                  </a:lnTo>
                  <a:lnTo>
                    <a:pt x="56195" y="11179"/>
                  </a:lnTo>
                  <a:lnTo>
                    <a:pt x="30471" y="29309"/>
                  </a:lnTo>
                  <a:lnTo>
                    <a:pt x="13620" y="55087"/>
                  </a:lnTo>
                  <a:lnTo>
                    <a:pt x="1217" y="84953"/>
                  </a:lnTo>
                  <a:lnTo>
                    <a:pt x="0" y="105607"/>
                  </a:lnTo>
                  <a:lnTo>
                    <a:pt x="1313" y="116028"/>
                  </a:lnTo>
                  <a:lnTo>
                    <a:pt x="5698" y="124145"/>
                  </a:lnTo>
                  <a:lnTo>
                    <a:pt x="19928" y="136284"/>
                  </a:lnTo>
                  <a:lnTo>
                    <a:pt x="41070" y="139340"/>
                  </a:lnTo>
                  <a:lnTo>
                    <a:pt x="53259" y="138517"/>
                  </a:lnTo>
                  <a:lnTo>
                    <a:pt x="73042" y="128243"/>
                  </a:lnTo>
                  <a:lnTo>
                    <a:pt x="104806" y="98642"/>
                  </a:lnTo>
                  <a:lnTo>
                    <a:pt x="108619" y="89158"/>
                  </a:lnTo>
                  <a:lnTo>
                    <a:pt x="109735" y="66142"/>
                  </a:lnTo>
                  <a:lnTo>
                    <a:pt x="92624" y="17159"/>
                  </a:lnTo>
                  <a:lnTo>
                    <a:pt x="8816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622632" y="4316268"/>
              <a:ext cx="130515" cy="200458"/>
            </a:xfrm>
            <a:custGeom>
              <a:avLst/>
              <a:gdLst/>
              <a:ahLst/>
              <a:cxnLst/>
              <a:rect l="0" t="0" r="0" b="0"/>
              <a:pathLst>
                <a:path w="130515" h="200458">
                  <a:moveTo>
                    <a:pt x="0" y="53058"/>
                  </a:moveTo>
                  <a:lnTo>
                    <a:pt x="17958" y="116486"/>
                  </a:lnTo>
                  <a:lnTo>
                    <a:pt x="36301" y="172404"/>
                  </a:lnTo>
                  <a:lnTo>
                    <a:pt x="33503" y="158220"/>
                  </a:lnTo>
                  <a:lnTo>
                    <a:pt x="26249" y="97004"/>
                  </a:lnTo>
                  <a:lnTo>
                    <a:pt x="23252" y="46184"/>
                  </a:lnTo>
                  <a:lnTo>
                    <a:pt x="27102" y="23097"/>
                  </a:lnTo>
                  <a:lnTo>
                    <a:pt x="32106" y="14367"/>
                  </a:lnTo>
                  <a:lnTo>
                    <a:pt x="47025" y="1547"/>
                  </a:lnTo>
                  <a:lnTo>
                    <a:pt x="55917" y="0"/>
                  </a:lnTo>
                  <a:lnTo>
                    <a:pt x="75154" y="4520"/>
                  </a:lnTo>
                  <a:lnTo>
                    <a:pt x="92284" y="17448"/>
                  </a:lnTo>
                  <a:lnTo>
                    <a:pt x="106526" y="36062"/>
                  </a:lnTo>
                  <a:lnTo>
                    <a:pt x="125201" y="86139"/>
                  </a:lnTo>
                  <a:lnTo>
                    <a:pt x="130514" y="112214"/>
                  </a:lnTo>
                  <a:lnTo>
                    <a:pt x="127122" y="173932"/>
                  </a:lnTo>
                  <a:lnTo>
                    <a:pt x="126342" y="2004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843730" y="42956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843730" y="443249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6351975" y="5032621"/>
            <a:ext cx="2576191" cy="621183"/>
            <a:chOff x="6351975" y="5032621"/>
            <a:chExt cx="2576191" cy="621183"/>
          </a:xfrm>
        </p:grpSpPr>
        <p:sp>
          <p:nvSpPr>
            <p:cNvPr id="154" name="Freeform 153"/>
            <p:cNvSpPr/>
            <p:nvPr/>
          </p:nvSpPr>
          <p:spPr>
            <a:xfrm>
              <a:off x="6351975" y="5032621"/>
              <a:ext cx="248144" cy="613954"/>
            </a:xfrm>
            <a:custGeom>
              <a:avLst/>
              <a:gdLst/>
              <a:ahLst/>
              <a:cxnLst/>
              <a:rect l="0" t="0" r="0" b="0"/>
              <a:pathLst>
                <a:path w="248144" h="613954">
                  <a:moveTo>
                    <a:pt x="165165" y="0"/>
                  </a:moveTo>
                  <a:lnTo>
                    <a:pt x="111290" y="17959"/>
                  </a:lnTo>
                  <a:lnTo>
                    <a:pt x="67045" y="28547"/>
                  </a:lnTo>
                  <a:lnTo>
                    <a:pt x="13592" y="36575"/>
                  </a:lnTo>
                  <a:lnTo>
                    <a:pt x="5624" y="41931"/>
                  </a:lnTo>
                  <a:lnTo>
                    <a:pt x="1483" y="49011"/>
                  </a:lnTo>
                  <a:lnTo>
                    <a:pt x="0" y="66237"/>
                  </a:lnTo>
                  <a:lnTo>
                    <a:pt x="11643" y="121807"/>
                  </a:lnTo>
                  <a:lnTo>
                    <a:pt x="17726" y="183202"/>
                  </a:lnTo>
                  <a:lnTo>
                    <a:pt x="25860" y="241602"/>
                  </a:lnTo>
                  <a:lnTo>
                    <a:pt x="24453" y="280986"/>
                  </a:lnTo>
                  <a:lnTo>
                    <a:pt x="21908" y="295679"/>
                  </a:lnTo>
                  <a:lnTo>
                    <a:pt x="28222" y="279981"/>
                  </a:lnTo>
                  <a:lnTo>
                    <a:pt x="38401" y="266376"/>
                  </a:lnTo>
                  <a:lnTo>
                    <a:pt x="62874" y="251152"/>
                  </a:lnTo>
                  <a:lnTo>
                    <a:pt x="97941" y="244821"/>
                  </a:lnTo>
                  <a:lnTo>
                    <a:pt x="132378" y="248535"/>
                  </a:lnTo>
                  <a:lnTo>
                    <a:pt x="164809" y="262633"/>
                  </a:lnTo>
                  <a:lnTo>
                    <a:pt x="191055" y="281629"/>
                  </a:lnTo>
                  <a:lnTo>
                    <a:pt x="235163" y="337605"/>
                  </a:lnTo>
                  <a:lnTo>
                    <a:pt x="243068" y="361397"/>
                  </a:lnTo>
                  <a:lnTo>
                    <a:pt x="248143" y="420388"/>
                  </a:lnTo>
                  <a:lnTo>
                    <a:pt x="237776" y="482826"/>
                  </a:lnTo>
                  <a:lnTo>
                    <a:pt x="230192" y="503538"/>
                  </a:lnTo>
                  <a:lnTo>
                    <a:pt x="191133" y="566032"/>
                  </a:lnTo>
                  <a:lnTo>
                    <a:pt x="141419" y="607314"/>
                  </a:lnTo>
                  <a:lnTo>
                    <a:pt x="131787" y="611936"/>
                  </a:lnTo>
                  <a:lnTo>
                    <a:pt x="108606" y="613953"/>
                  </a:lnTo>
                  <a:lnTo>
                    <a:pt x="61186" y="605716"/>
                  </a:lnTo>
                  <a:lnTo>
                    <a:pt x="34270" y="590603"/>
                  </a:lnTo>
                  <a:lnTo>
                    <a:pt x="28769" y="583249"/>
                  </a:lnTo>
                  <a:lnTo>
                    <a:pt x="17766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654010" y="5366463"/>
              <a:ext cx="210571" cy="214223"/>
            </a:xfrm>
            <a:custGeom>
              <a:avLst/>
              <a:gdLst/>
              <a:ahLst/>
              <a:cxnLst/>
              <a:rect l="0" t="0" r="0" b="0"/>
              <a:pathLst>
                <a:path w="210571" h="214223">
                  <a:moveTo>
                    <a:pt x="0" y="129412"/>
                  </a:moveTo>
                  <a:lnTo>
                    <a:pt x="17958" y="184457"/>
                  </a:lnTo>
                  <a:lnTo>
                    <a:pt x="25858" y="214222"/>
                  </a:lnTo>
                  <a:lnTo>
                    <a:pt x="25428" y="214028"/>
                  </a:lnTo>
                  <a:lnTo>
                    <a:pt x="14396" y="178163"/>
                  </a:lnTo>
                  <a:lnTo>
                    <a:pt x="12845" y="141257"/>
                  </a:lnTo>
                  <a:lnTo>
                    <a:pt x="25334" y="78561"/>
                  </a:lnTo>
                  <a:lnTo>
                    <a:pt x="47162" y="36180"/>
                  </a:lnTo>
                  <a:lnTo>
                    <a:pt x="60346" y="19345"/>
                  </a:lnTo>
                  <a:lnTo>
                    <a:pt x="86511" y="2303"/>
                  </a:lnTo>
                  <a:lnTo>
                    <a:pt x="109419" y="0"/>
                  </a:lnTo>
                  <a:lnTo>
                    <a:pt x="122079" y="1023"/>
                  </a:lnTo>
                  <a:lnTo>
                    <a:pt x="142385" y="11519"/>
                  </a:lnTo>
                  <a:lnTo>
                    <a:pt x="158039" y="27882"/>
                  </a:lnTo>
                  <a:lnTo>
                    <a:pt x="173429" y="57995"/>
                  </a:lnTo>
                  <a:lnTo>
                    <a:pt x="192753" y="117567"/>
                  </a:lnTo>
                  <a:lnTo>
                    <a:pt x="202201" y="170327"/>
                  </a:lnTo>
                  <a:lnTo>
                    <a:pt x="210570" y="1820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990922" y="5537989"/>
              <a:ext cx="38321" cy="115815"/>
            </a:xfrm>
            <a:custGeom>
              <a:avLst/>
              <a:gdLst/>
              <a:ahLst/>
              <a:cxnLst/>
              <a:rect l="0" t="0" r="0" b="0"/>
              <a:pathLst>
                <a:path w="38321" h="115815">
                  <a:moveTo>
                    <a:pt x="0" y="0"/>
                  </a:moveTo>
                  <a:lnTo>
                    <a:pt x="29309" y="34898"/>
                  </a:lnTo>
                  <a:lnTo>
                    <a:pt x="36422" y="57234"/>
                  </a:lnTo>
                  <a:lnTo>
                    <a:pt x="38320" y="69742"/>
                  </a:lnTo>
                  <a:lnTo>
                    <a:pt x="34189" y="92998"/>
                  </a:lnTo>
                  <a:lnTo>
                    <a:pt x="25724" y="110353"/>
                  </a:lnTo>
                  <a:lnTo>
                    <a:pt x="21829" y="113343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340610" y="5279602"/>
              <a:ext cx="166210" cy="258409"/>
            </a:xfrm>
            <a:custGeom>
              <a:avLst/>
              <a:gdLst/>
              <a:ahLst/>
              <a:cxnLst/>
              <a:rect l="0" t="0" r="0" b="0"/>
              <a:pathLst>
                <a:path w="166210" h="258409">
                  <a:moveTo>
                    <a:pt x="8281" y="68875"/>
                  </a:moveTo>
                  <a:lnTo>
                    <a:pt x="13870" y="127491"/>
                  </a:lnTo>
                  <a:lnTo>
                    <a:pt x="19004" y="182835"/>
                  </a:lnTo>
                  <a:lnTo>
                    <a:pt x="23831" y="242640"/>
                  </a:lnTo>
                  <a:lnTo>
                    <a:pt x="22157" y="254908"/>
                  </a:lnTo>
                  <a:lnTo>
                    <a:pt x="19871" y="258408"/>
                  </a:lnTo>
                  <a:lnTo>
                    <a:pt x="17178" y="256061"/>
                  </a:lnTo>
                  <a:lnTo>
                    <a:pt x="12235" y="240976"/>
                  </a:lnTo>
                  <a:lnTo>
                    <a:pt x="3213" y="185399"/>
                  </a:lnTo>
                  <a:lnTo>
                    <a:pt x="0" y="134309"/>
                  </a:lnTo>
                  <a:lnTo>
                    <a:pt x="9418" y="82276"/>
                  </a:lnTo>
                  <a:lnTo>
                    <a:pt x="27148" y="28309"/>
                  </a:lnTo>
                  <a:lnTo>
                    <a:pt x="38503" y="11461"/>
                  </a:lnTo>
                  <a:lnTo>
                    <a:pt x="47146" y="6032"/>
                  </a:lnTo>
                  <a:lnTo>
                    <a:pt x="69229" y="0"/>
                  </a:lnTo>
                  <a:lnTo>
                    <a:pt x="79328" y="731"/>
                  </a:lnTo>
                  <a:lnTo>
                    <a:pt x="96789" y="7783"/>
                  </a:lnTo>
                  <a:lnTo>
                    <a:pt x="119774" y="24907"/>
                  </a:lnTo>
                  <a:lnTo>
                    <a:pt x="131143" y="44264"/>
                  </a:lnTo>
                  <a:lnTo>
                    <a:pt x="151713" y="99992"/>
                  </a:lnTo>
                  <a:lnTo>
                    <a:pt x="162998" y="142482"/>
                  </a:lnTo>
                  <a:lnTo>
                    <a:pt x="166209" y="1741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675274" y="5274777"/>
              <a:ext cx="84230" cy="105286"/>
            </a:xfrm>
            <a:custGeom>
              <a:avLst/>
              <a:gdLst/>
              <a:ahLst/>
              <a:cxnLst/>
              <a:rect l="0" t="0" r="0" b="0"/>
              <a:pathLst>
                <a:path w="84230" h="105286">
                  <a:moveTo>
                    <a:pt x="84229" y="0"/>
                  </a:moveTo>
                  <a:lnTo>
                    <a:pt x="34730" y="5508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643689" y="5264248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0" y="0"/>
                  </a:moveTo>
                  <a:lnTo>
                    <a:pt x="49498" y="58563"/>
                  </a:lnTo>
                  <a:lnTo>
                    <a:pt x="105285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960699" y="5137906"/>
              <a:ext cx="216740" cy="363125"/>
            </a:xfrm>
            <a:custGeom>
              <a:avLst/>
              <a:gdLst/>
              <a:ahLst/>
              <a:cxnLst/>
              <a:rect l="0" t="0" r="0" b="0"/>
              <a:pathLst>
                <a:path w="216740" h="363125">
                  <a:moveTo>
                    <a:pt x="167301" y="0"/>
                  </a:moveTo>
                  <a:lnTo>
                    <a:pt x="129823" y="8334"/>
                  </a:lnTo>
                  <a:lnTo>
                    <a:pt x="91855" y="6759"/>
                  </a:lnTo>
                  <a:lnTo>
                    <a:pt x="64749" y="4174"/>
                  </a:lnTo>
                  <a:lnTo>
                    <a:pt x="37105" y="6925"/>
                  </a:lnTo>
                  <a:lnTo>
                    <a:pt x="26691" y="11636"/>
                  </a:lnTo>
                  <a:lnTo>
                    <a:pt x="12001" y="26229"/>
                  </a:lnTo>
                  <a:lnTo>
                    <a:pt x="4692" y="47532"/>
                  </a:lnTo>
                  <a:lnTo>
                    <a:pt x="0" y="99337"/>
                  </a:lnTo>
                  <a:lnTo>
                    <a:pt x="4777" y="135108"/>
                  </a:lnTo>
                  <a:lnTo>
                    <a:pt x="8649" y="139205"/>
                  </a:lnTo>
                  <a:lnTo>
                    <a:pt x="13570" y="138427"/>
                  </a:lnTo>
                  <a:lnTo>
                    <a:pt x="64342" y="103331"/>
                  </a:lnTo>
                  <a:lnTo>
                    <a:pt x="99880" y="97298"/>
                  </a:lnTo>
                  <a:lnTo>
                    <a:pt x="120179" y="102125"/>
                  </a:lnTo>
                  <a:lnTo>
                    <a:pt x="152274" y="124288"/>
                  </a:lnTo>
                  <a:lnTo>
                    <a:pt x="179973" y="152366"/>
                  </a:lnTo>
                  <a:lnTo>
                    <a:pt x="205477" y="212176"/>
                  </a:lnTo>
                  <a:lnTo>
                    <a:pt x="216739" y="264223"/>
                  </a:lnTo>
                  <a:lnTo>
                    <a:pt x="215874" y="305626"/>
                  </a:lnTo>
                  <a:lnTo>
                    <a:pt x="209946" y="331196"/>
                  </a:lnTo>
                  <a:lnTo>
                    <a:pt x="199512" y="350360"/>
                  </a:lnTo>
                  <a:lnTo>
                    <a:pt x="191115" y="356406"/>
                  </a:lnTo>
                  <a:lnTo>
                    <a:pt x="169306" y="363124"/>
                  </a:lnTo>
                  <a:lnTo>
                    <a:pt x="136309" y="361316"/>
                  </a:lnTo>
                  <a:lnTo>
                    <a:pt x="93719" y="341819"/>
                  </a:lnTo>
                  <a:lnTo>
                    <a:pt x="30431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233285" y="5516933"/>
              <a:ext cx="34929" cy="105285"/>
            </a:xfrm>
            <a:custGeom>
              <a:avLst/>
              <a:gdLst/>
              <a:ahLst/>
              <a:cxnLst/>
              <a:rect l="0" t="0" r="0" b="0"/>
              <a:pathLst>
                <a:path w="34929" h="105285">
                  <a:moveTo>
                    <a:pt x="0" y="0"/>
                  </a:moveTo>
                  <a:lnTo>
                    <a:pt x="15641" y="17980"/>
                  </a:lnTo>
                  <a:lnTo>
                    <a:pt x="34844" y="64152"/>
                  </a:lnTo>
                  <a:lnTo>
                    <a:pt x="34928" y="73183"/>
                  </a:lnTo>
                  <a:lnTo>
                    <a:pt x="28782" y="89458"/>
                  </a:lnTo>
                  <a:lnTo>
                    <a:pt x="23867" y="94733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422798" y="5255372"/>
              <a:ext cx="168456" cy="244400"/>
            </a:xfrm>
            <a:custGeom>
              <a:avLst/>
              <a:gdLst/>
              <a:ahLst/>
              <a:cxnLst/>
              <a:rect l="0" t="0" r="0" b="0"/>
              <a:pathLst>
                <a:path w="168456" h="244400">
                  <a:moveTo>
                    <a:pt x="0" y="103633"/>
                  </a:moveTo>
                  <a:lnTo>
                    <a:pt x="11178" y="114811"/>
                  </a:lnTo>
                  <a:lnTo>
                    <a:pt x="19151" y="116934"/>
                  </a:lnTo>
                  <a:lnTo>
                    <a:pt x="40486" y="116174"/>
                  </a:lnTo>
                  <a:lnTo>
                    <a:pt x="73217" y="103579"/>
                  </a:lnTo>
                  <a:lnTo>
                    <a:pt x="88303" y="88401"/>
                  </a:lnTo>
                  <a:lnTo>
                    <a:pt x="97737" y="68787"/>
                  </a:lnTo>
                  <a:lnTo>
                    <a:pt x="101930" y="44472"/>
                  </a:lnTo>
                  <a:lnTo>
                    <a:pt x="97554" y="21188"/>
                  </a:lnTo>
                  <a:lnTo>
                    <a:pt x="93113" y="10065"/>
                  </a:lnTo>
                  <a:lnTo>
                    <a:pt x="86642" y="3820"/>
                  </a:lnTo>
                  <a:lnTo>
                    <a:pt x="78818" y="826"/>
                  </a:lnTo>
                  <a:lnTo>
                    <a:pt x="70092" y="0"/>
                  </a:lnTo>
                  <a:lnTo>
                    <a:pt x="54158" y="5321"/>
                  </a:lnTo>
                  <a:lnTo>
                    <a:pt x="46634" y="10016"/>
                  </a:lnTo>
                  <a:lnTo>
                    <a:pt x="35154" y="24590"/>
                  </a:lnTo>
                  <a:lnTo>
                    <a:pt x="8442" y="73900"/>
                  </a:lnTo>
                  <a:lnTo>
                    <a:pt x="3671" y="113410"/>
                  </a:lnTo>
                  <a:lnTo>
                    <a:pt x="11946" y="172331"/>
                  </a:lnTo>
                  <a:lnTo>
                    <a:pt x="19347" y="194997"/>
                  </a:lnTo>
                  <a:lnTo>
                    <a:pt x="30435" y="212869"/>
                  </a:lnTo>
                  <a:lnTo>
                    <a:pt x="46281" y="225492"/>
                  </a:lnTo>
                  <a:lnTo>
                    <a:pt x="85051" y="243128"/>
                  </a:lnTo>
                  <a:lnTo>
                    <a:pt x="105651" y="244399"/>
                  </a:lnTo>
                  <a:lnTo>
                    <a:pt x="168455" y="2299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643896" y="5053679"/>
              <a:ext cx="31587" cy="379026"/>
            </a:xfrm>
            <a:custGeom>
              <a:avLst/>
              <a:gdLst/>
              <a:ahLst/>
              <a:cxnLst/>
              <a:rect l="0" t="0" r="0" b="0"/>
              <a:pathLst>
                <a:path w="31587" h="379026">
                  <a:moveTo>
                    <a:pt x="0" y="0"/>
                  </a:moveTo>
                  <a:lnTo>
                    <a:pt x="9065" y="58616"/>
                  </a:lnTo>
                  <a:lnTo>
                    <a:pt x="17476" y="121196"/>
                  </a:lnTo>
                  <a:lnTo>
                    <a:pt x="19996" y="173690"/>
                  </a:lnTo>
                  <a:lnTo>
                    <a:pt x="20743" y="232008"/>
                  </a:lnTo>
                  <a:lnTo>
                    <a:pt x="22134" y="285682"/>
                  </a:lnTo>
                  <a:lnTo>
                    <a:pt x="29372" y="343213"/>
                  </a:lnTo>
                  <a:lnTo>
                    <a:pt x="31586" y="3790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559669" y="5161398"/>
              <a:ext cx="189513" cy="18624"/>
            </a:xfrm>
            <a:custGeom>
              <a:avLst/>
              <a:gdLst/>
              <a:ahLst/>
              <a:cxnLst/>
              <a:rect l="0" t="0" r="0" b="0"/>
              <a:pathLst>
                <a:path w="189513" h="18624">
                  <a:moveTo>
                    <a:pt x="189512" y="18623"/>
                  </a:moveTo>
                  <a:lnTo>
                    <a:pt x="134467" y="1834"/>
                  </a:lnTo>
                  <a:lnTo>
                    <a:pt x="96513" y="0"/>
                  </a:lnTo>
                  <a:lnTo>
                    <a:pt x="41767" y="6148"/>
                  </a:lnTo>
                  <a:lnTo>
                    <a:pt x="0" y="80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720336" y="5316891"/>
              <a:ext cx="123603" cy="171499"/>
            </a:xfrm>
            <a:custGeom>
              <a:avLst/>
              <a:gdLst/>
              <a:ahLst/>
              <a:cxnLst/>
              <a:rect l="0" t="0" r="0" b="0"/>
              <a:pathLst>
                <a:path w="123603" h="171499">
                  <a:moveTo>
                    <a:pt x="92016" y="0"/>
                  </a:moveTo>
                  <a:lnTo>
                    <a:pt x="69659" y="0"/>
                  </a:lnTo>
                  <a:lnTo>
                    <a:pt x="52444" y="6239"/>
                  </a:lnTo>
                  <a:lnTo>
                    <a:pt x="22328" y="29309"/>
                  </a:lnTo>
                  <a:lnTo>
                    <a:pt x="6508" y="55087"/>
                  </a:lnTo>
                  <a:lnTo>
                    <a:pt x="0" y="90541"/>
                  </a:lnTo>
                  <a:lnTo>
                    <a:pt x="3661" y="125093"/>
                  </a:lnTo>
                  <a:lnTo>
                    <a:pt x="15313" y="143724"/>
                  </a:lnTo>
                  <a:lnTo>
                    <a:pt x="32190" y="158634"/>
                  </a:lnTo>
                  <a:lnTo>
                    <a:pt x="51389" y="169160"/>
                  </a:lnTo>
                  <a:lnTo>
                    <a:pt x="71620" y="171498"/>
                  </a:lnTo>
                  <a:lnTo>
                    <a:pt x="99620" y="166238"/>
                  </a:lnTo>
                  <a:lnTo>
                    <a:pt x="123602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917637" y="548534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58010" y="242155"/>
            <a:ext cx="1252851" cy="494096"/>
            <a:chOff x="358010" y="242155"/>
            <a:chExt cx="1252851" cy="494096"/>
          </a:xfrm>
        </p:grpSpPr>
        <p:sp>
          <p:nvSpPr>
            <p:cNvPr id="2" name="Freeform 1"/>
            <p:cNvSpPr/>
            <p:nvPr/>
          </p:nvSpPr>
          <p:spPr>
            <a:xfrm>
              <a:off x="358010" y="242155"/>
              <a:ext cx="231586" cy="494096"/>
            </a:xfrm>
            <a:custGeom>
              <a:avLst/>
              <a:gdLst/>
              <a:ahLst/>
              <a:cxnLst/>
              <a:rect l="0" t="0" r="0" b="0"/>
              <a:pathLst>
                <a:path w="231586" h="494096">
                  <a:moveTo>
                    <a:pt x="10487" y="115813"/>
                  </a:moveTo>
                  <a:lnTo>
                    <a:pt x="10487" y="169958"/>
                  </a:lnTo>
                  <a:lnTo>
                    <a:pt x="10487" y="224905"/>
                  </a:lnTo>
                  <a:lnTo>
                    <a:pt x="10487" y="272399"/>
                  </a:lnTo>
                  <a:lnTo>
                    <a:pt x="10487" y="323516"/>
                  </a:lnTo>
                  <a:lnTo>
                    <a:pt x="17723" y="377550"/>
                  </a:lnTo>
                  <a:lnTo>
                    <a:pt x="20365" y="432070"/>
                  </a:lnTo>
                  <a:lnTo>
                    <a:pt x="19760" y="493722"/>
                  </a:lnTo>
                  <a:lnTo>
                    <a:pt x="17839" y="494095"/>
                  </a:lnTo>
                  <a:lnTo>
                    <a:pt x="15388" y="490833"/>
                  </a:lnTo>
                  <a:lnTo>
                    <a:pt x="8013" y="439359"/>
                  </a:lnTo>
                  <a:lnTo>
                    <a:pt x="2345" y="393003"/>
                  </a:lnTo>
                  <a:lnTo>
                    <a:pt x="666" y="337934"/>
                  </a:lnTo>
                  <a:lnTo>
                    <a:pt x="168" y="287692"/>
                  </a:lnTo>
                  <a:lnTo>
                    <a:pt x="0" y="228793"/>
                  </a:lnTo>
                  <a:lnTo>
                    <a:pt x="1136" y="170929"/>
                  </a:lnTo>
                  <a:lnTo>
                    <a:pt x="11413" y="110626"/>
                  </a:lnTo>
                  <a:lnTo>
                    <a:pt x="24708" y="64226"/>
                  </a:lnTo>
                  <a:lnTo>
                    <a:pt x="30496" y="55685"/>
                  </a:lnTo>
                  <a:lnTo>
                    <a:pt x="74906" y="23812"/>
                  </a:lnTo>
                  <a:lnTo>
                    <a:pt x="116792" y="8875"/>
                  </a:lnTo>
                  <a:lnTo>
                    <a:pt x="166247" y="2630"/>
                  </a:lnTo>
                  <a:lnTo>
                    <a:pt x="194357" y="1169"/>
                  </a:lnTo>
                  <a:lnTo>
                    <a:pt x="2315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8497" y="494839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78254" y="14654"/>
                  </a:lnTo>
                  <a:lnTo>
                    <a:pt x="24776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89595" y="589595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10529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89595" y="47378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52766" y="539652"/>
              <a:ext cx="119132" cy="144701"/>
            </a:xfrm>
            <a:custGeom>
              <a:avLst/>
              <a:gdLst/>
              <a:ahLst/>
              <a:cxnLst/>
              <a:rect l="0" t="0" r="0" b="0"/>
              <a:pathLst>
                <a:path w="119132" h="144701">
                  <a:moveTo>
                    <a:pt x="0" y="49943"/>
                  </a:moveTo>
                  <a:lnTo>
                    <a:pt x="8334" y="87421"/>
                  </a:lnTo>
                  <a:lnTo>
                    <a:pt x="9553" y="102865"/>
                  </a:lnTo>
                  <a:lnTo>
                    <a:pt x="13591" y="40497"/>
                  </a:lnTo>
                  <a:lnTo>
                    <a:pt x="20079" y="20008"/>
                  </a:lnTo>
                  <a:lnTo>
                    <a:pt x="30761" y="3104"/>
                  </a:lnTo>
                  <a:lnTo>
                    <a:pt x="38055" y="0"/>
                  </a:lnTo>
                  <a:lnTo>
                    <a:pt x="46427" y="270"/>
                  </a:lnTo>
                  <a:lnTo>
                    <a:pt x="55518" y="2790"/>
                  </a:lnTo>
                  <a:lnTo>
                    <a:pt x="71858" y="14948"/>
                  </a:lnTo>
                  <a:lnTo>
                    <a:pt x="101412" y="51350"/>
                  </a:lnTo>
                  <a:lnTo>
                    <a:pt x="117136" y="87535"/>
                  </a:lnTo>
                  <a:lnTo>
                    <a:pt x="119131" y="111104"/>
                  </a:lnTo>
                  <a:lnTo>
                    <a:pt x="115814" y="144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21222" y="579067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6768" y="11178"/>
                  </a:lnTo>
                  <a:lnTo>
                    <a:pt x="21707" y="19150"/>
                  </a:lnTo>
                  <a:lnTo>
                    <a:pt x="37954" y="81567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52808" y="473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941559" y="515184"/>
              <a:ext cx="106484" cy="151753"/>
            </a:xfrm>
            <a:custGeom>
              <a:avLst/>
              <a:gdLst/>
              <a:ahLst/>
              <a:cxnLst/>
              <a:rect l="0" t="0" r="0" b="0"/>
              <a:pathLst>
                <a:path w="106484" h="151753">
                  <a:moveTo>
                    <a:pt x="79705" y="42826"/>
                  </a:moveTo>
                  <a:lnTo>
                    <a:pt x="70130" y="18779"/>
                  </a:lnTo>
                  <a:lnTo>
                    <a:pt x="59461" y="4452"/>
                  </a:lnTo>
                  <a:lnTo>
                    <a:pt x="52171" y="866"/>
                  </a:lnTo>
                  <a:lnTo>
                    <a:pt x="34712" y="0"/>
                  </a:lnTo>
                  <a:lnTo>
                    <a:pt x="18374" y="6635"/>
                  </a:lnTo>
                  <a:lnTo>
                    <a:pt x="10742" y="11679"/>
                  </a:lnTo>
                  <a:lnTo>
                    <a:pt x="5653" y="19722"/>
                  </a:lnTo>
                  <a:lnTo>
                    <a:pt x="0" y="41136"/>
                  </a:lnTo>
                  <a:lnTo>
                    <a:pt x="832" y="51058"/>
                  </a:lnTo>
                  <a:lnTo>
                    <a:pt x="7995" y="68321"/>
                  </a:lnTo>
                  <a:lnTo>
                    <a:pt x="15521" y="73861"/>
                  </a:lnTo>
                  <a:lnTo>
                    <a:pt x="78292" y="93543"/>
                  </a:lnTo>
                  <a:lnTo>
                    <a:pt x="95065" y="104751"/>
                  </a:lnTo>
                  <a:lnTo>
                    <a:pt x="100473" y="113355"/>
                  </a:lnTo>
                  <a:lnTo>
                    <a:pt x="106483" y="135393"/>
                  </a:lnTo>
                  <a:lnTo>
                    <a:pt x="103406" y="143142"/>
                  </a:lnTo>
                  <a:lnTo>
                    <a:pt x="96675" y="148308"/>
                  </a:lnTo>
                  <a:lnTo>
                    <a:pt x="87509" y="151752"/>
                  </a:lnTo>
                  <a:lnTo>
                    <a:pt x="52251" y="151009"/>
                  </a:lnTo>
                  <a:lnTo>
                    <a:pt x="6005" y="1375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105492" y="315854"/>
              <a:ext cx="171508" cy="326385"/>
            </a:xfrm>
            <a:custGeom>
              <a:avLst/>
              <a:gdLst/>
              <a:ahLst/>
              <a:cxnLst/>
              <a:rect l="0" t="0" r="0" b="0"/>
              <a:pathLst>
                <a:path w="171508" h="326385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5684" y="145156"/>
                  </a:lnTo>
                  <a:lnTo>
                    <a:pt x="25054" y="196908"/>
                  </a:lnTo>
                  <a:lnTo>
                    <a:pt x="31465" y="259561"/>
                  </a:lnTo>
                  <a:lnTo>
                    <a:pt x="37269" y="300475"/>
                  </a:lnTo>
                  <a:lnTo>
                    <a:pt x="36544" y="302093"/>
                  </a:lnTo>
                  <a:lnTo>
                    <a:pt x="34891" y="299661"/>
                  </a:lnTo>
                  <a:lnTo>
                    <a:pt x="32565" y="273882"/>
                  </a:lnTo>
                  <a:lnTo>
                    <a:pt x="46326" y="210583"/>
                  </a:lnTo>
                  <a:lnTo>
                    <a:pt x="61949" y="184578"/>
                  </a:lnTo>
                  <a:lnTo>
                    <a:pt x="70545" y="180374"/>
                  </a:lnTo>
                  <a:lnTo>
                    <a:pt x="92575" y="178822"/>
                  </a:lnTo>
                  <a:lnTo>
                    <a:pt x="102661" y="182386"/>
                  </a:lnTo>
                  <a:lnTo>
                    <a:pt x="120106" y="195704"/>
                  </a:lnTo>
                  <a:lnTo>
                    <a:pt x="149200" y="232850"/>
                  </a:lnTo>
                  <a:lnTo>
                    <a:pt x="171278" y="284431"/>
                  </a:lnTo>
                  <a:lnTo>
                    <a:pt x="171507" y="293736"/>
                  </a:lnTo>
                  <a:lnTo>
                    <a:pt x="157927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00331" y="273740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10529" y="58617"/>
                  </a:lnTo>
                  <a:lnTo>
                    <a:pt x="10529" y="104586"/>
                  </a:lnTo>
                  <a:lnTo>
                    <a:pt x="10529" y="160840"/>
                  </a:lnTo>
                  <a:lnTo>
                    <a:pt x="4940" y="216373"/>
                  </a:lnTo>
                  <a:lnTo>
                    <a:pt x="976" y="27913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505575" y="195687"/>
            <a:ext cx="2484726" cy="415030"/>
            <a:chOff x="1505575" y="195687"/>
            <a:chExt cx="2484726" cy="415030"/>
          </a:xfrm>
        </p:grpSpPr>
        <p:sp>
          <p:nvSpPr>
            <p:cNvPr id="13" name="Freeform 12"/>
            <p:cNvSpPr/>
            <p:nvPr/>
          </p:nvSpPr>
          <p:spPr>
            <a:xfrm>
              <a:off x="1505575" y="379025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0582" y="0"/>
                  </a:lnTo>
                  <a:lnTo>
                    <a:pt x="81451" y="0"/>
                  </a:lnTo>
                  <a:lnTo>
                    <a:pt x="19983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695088" y="263212"/>
              <a:ext cx="368498" cy="333565"/>
            </a:xfrm>
            <a:custGeom>
              <a:avLst/>
              <a:gdLst/>
              <a:ahLst/>
              <a:cxnLst/>
              <a:rect l="0" t="0" r="0" b="0"/>
              <a:pathLst>
                <a:path w="368498" h="333565">
                  <a:moveTo>
                    <a:pt x="0" y="0"/>
                  </a:moveTo>
                  <a:lnTo>
                    <a:pt x="11452" y="48931"/>
                  </a:lnTo>
                  <a:lnTo>
                    <a:pt x="24749" y="102472"/>
                  </a:lnTo>
                  <a:lnTo>
                    <a:pt x="42138" y="163796"/>
                  </a:lnTo>
                  <a:lnTo>
                    <a:pt x="50567" y="223687"/>
                  </a:lnTo>
                  <a:lnTo>
                    <a:pt x="52232" y="280578"/>
                  </a:lnTo>
                  <a:lnTo>
                    <a:pt x="51351" y="314631"/>
                  </a:lnTo>
                  <a:lnTo>
                    <a:pt x="49442" y="315039"/>
                  </a:lnTo>
                  <a:lnTo>
                    <a:pt x="46999" y="311802"/>
                  </a:lnTo>
                  <a:lnTo>
                    <a:pt x="42757" y="260368"/>
                  </a:lnTo>
                  <a:lnTo>
                    <a:pt x="44739" y="236212"/>
                  </a:lnTo>
                  <a:lnTo>
                    <a:pt x="53419" y="217677"/>
                  </a:lnTo>
                  <a:lnTo>
                    <a:pt x="68195" y="204760"/>
                  </a:lnTo>
                  <a:lnTo>
                    <a:pt x="77049" y="199678"/>
                  </a:lnTo>
                  <a:lnTo>
                    <a:pt x="96245" y="197150"/>
                  </a:lnTo>
                  <a:lnTo>
                    <a:pt x="106277" y="198114"/>
                  </a:lnTo>
                  <a:lnTo>
                    <a:pt x="123663" y="208543"/>
                  </a:lnTo>
                  <a:lnTo>
                    <a:pt x="153889" y="243835"/>
                  </a:lnTo>
                  <a:lnTo>
                    <a:pt x="169729" y="274239"/>
                  </a:lnTo>
                  <a:lnTo>
                    <a:pt x="171751" y="295019"/>
                  </a:lnTo>
                  <a:lnTo>
                    <a:pt x="169920" y="307764"/>
                  </a:lnTo>
                  <a:lnTo>
                    <a:pt x="169106" y="297831"/>
                  </a:lnTo>
                  <a:lnTo>
                    <a:pt x="179827" y="271520"/>
                  </a:lnTo>
                  <a:lnTo>
                    <a:pt x="194567" y="257936"/>
                  </a:lnTo>
                  <a:lnTo>
                    <a:pt x="243990" y="235828"/>
                  </a:lnTo>
                  <a:lnTo>
                    <a:pt x="303950" y="212091"/>
                  </a:lnTo>
                  <a:lnTo>
                    <a:pt x="319533" y="196038"/>
                  </a:lnTo>
                  <a:lnTo>
                    <a:pt x="325326" y="186844"/>
                  </a:lnTo>
                  <a:lnTo>
                    <a:pt x="326848" y="178375"/>
                  </a:lnTo>
                  <a:lnTo>
                    <a:pt x="325523" y="170389"/>
                  </a:lnTo>
                  <a:lnTo>
                    <a:pt x="322300" y="162726"/>
                  </a:lnTo>
                  <a:lnTo>
                    <a:pt x="309361" y="151091"/>
                  </a:lnTo>
                  <a:lnTo>
                    <a:pt x="300997" y="146351"/>
                  </a:lnTo>
                  <a:lnTo>
                    <a:pt x="291912" y="145530"/>
                  </a:lnTo>
                  <a:lnTo>
                    <a:pt x="272458" y="150858"/>
                  </a:lnTo>
                  <a:lnTo>
                    <a:pt x="255233" y="164144"/>
                  </a:lnTo>
                  <a:lnTo>
                    <a:pt x="240949" y="181747"/>
                  </a:lnTo>
                  <a:lnTo>
                    <a:pt x="230700" y="201269"/>
                  </a:lnTo>
                  <a:lnTo>
                    <a:pt x="228485" y="224764"/>
                  </a:lnTo>
                  <a:lnTo>
                    <a:pt x="239618" y="283366"/>
                  </a:lnTo>
                  <a:lnTo>
                    <a:pt x="246097" y="304925"/>
                  </a:lnTo>
                  <a:lnTo>
                    <a:pt x="251802" y="313247"/>
                  </a:lnTo>
                  <a:lnTo>
                    <a:pt x="267500" y="325614"/>
                  </a:lnTo>
                  <a:lnTo>
                    <a:pt x="301657" y="333564"/>
                  </a:lnTo>
                  <a:lnTo>
                    <a:pt x="324753" y="329185"/>
                  </a:lnTo>
                  <a:lnTo>
                    <a:pt x="36849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79440" y="326383"/>
              <a:ext cx="16306" cy="273742"/>
            </a:xfrm>
            <a:custGeom>
              <a:avLst/>
              <a:gdLst/>
              <a:ahLst/>
              <a:cxnLst/>
              <a:rect l="0" t="0" r="0" b="0"/>
              <a:pathLst>
                <a:path w="16306" h="273742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58333"/>
                  </a:lnTo>
                  <a:lnTo>
                    <a:pt x="12998" y="210690"/>
                  </a:lnTo>
                  <a:lnTo>
                    <a:pt x="16305" y="241039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74155" y="421139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0582" y="3120"/>
                  </a:lnTo>
                  <a:lnTo>
                    <a:pt x="81452" y="9065"/>
                  </a:lnTo>
                  <a:lnTo>
                    <a:pt x="22155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77573" y="478010"/>
              <a:ext cx="217723" cy="132707"/>
            </a:xfrm>
            <a:custGeom>
              <a:avLst/>
              <a:gdLst/>
              <a:ahLst/>
              <a:cxnLst/>
              <a:rect l="0" t="0" r="0" b="0"/>
              <a:pathLst>
                <a:path w="217723" h="132707">
                  <a:moveTo>
                    <a:pt x="122965" y="48414"/>
                  </a:moveTo>
                  <a:lnTo>
                    <a:pt x="93657" y="10041"/>
                  </a:lnTo>
                  <a:lnTo>
                    <a:pt x="74065" y="2114"/>
                  </a:lnTo>
                  <a:lnTo>
                    <a:pt x="62289" y="0"/>
                  </a:lnTo>
                  <a:lnTo>
                    <a:pt x="39846" y="3890"/>
                  </a:lnTo>
                  <a:lnTo>
                    <a:pt x="28948" y="8203"/>
                  </a:lnTo>
                  <a:lnTo>
                    <a:pt x="13720" y="22354"/>
                  </a:lnTo>
                  <a:lnTo>
                    <a:pt x="8021" y="31041"/>
                  </a:lnTo>
                  <a:lnTo>
                    <a:pt x="0" y="65623"/>
                  </a:lnTo>
                  <a:lnTo>
                    <a:pt x="3213" y="99917"/>
                  </a:lnTo>
                  <a:lnTo>
                    <a:pt x="11640" y="118488"/>
                  </a:lnTo>
                  <a:lnTo>
                    <a:pt x="17163" y="126715"/>
                  </a:lnTo>
                  <a:lnTo>
                    <a:pt x="25524" y="131031"/>
                  </a:lnTo>
                  <a:lnTo>
                    <a:pt x="47293" y="132706"/>
                  </a:lnTo>
                  <a:lnTo>
                    <a:pt x="66326" y="126432"/>
                  </a:lnTo>
                  <a:lnTo>
                    <a:pt x="74678" y="121483"/>
                  </a:lnTo>
                  <a:lnTo>
                    <a:pt x="87076" y="106626"/>
                  </a:lnTo>
                  <a:lnTo>
                    <a:pt x="104568" y="68492"/>
                  </a:lnTo>
                  <a:lnTo>
                    <a:pt x="109531" y="64139"/>
                  </a:lnTo>
                  <a:lnTo>
                    <a:pt x="115179" y="63577"/>
                  </a:lnTo>
                  <a:lnTo>
                    <a:pt x="121284" y="65542"/>
                  </a:lnTo>
                  <a:lnTo>
                    <a:pt x="134306" y="80203"/>
                  </a:lnTo>
                  <a:lnTo>
                    <a:pt x="149063" y="99977"/>
                  </a:lnTo>
                  <a:lnTo>
                    <a:pt x="167320" y="116565"/>
                  </a:lnTo>
                  <a:lnTo>
                    <a:pt x="177101" y="120754"/>
                  </a:lnTo>
                  <a:lnTo>
                    <a:pt x="217722" y="12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16352" y="315854"/>
              <a:ext cx="180976" cy="278108"/>
            </a:xfrm>
            <a:custGeom>
              <a:avLst/>
              <a:gdLst/>
              <a:ahLst/>
              <a:cxnLst/>
              <a:rect l="0" t="0" r="0" b="0"/>
              <a:pathLst>
                <a:path w="180976" h="278108">
                  <a:moveTo>
                    <a:pt x="0" y="0"/>
                  </a:moveTo>
                  <a:lnTo>
                    <a:pt x="5589" y="62093"/>
                  </a:lnTo>
                  <a:lnTo>
                    <a:pt x="17958" y="113478"/>
                  </a:lnTo>
                  <a:lnTo>
                    <a:pt x="28547" y="171808"/>
                  </a:lnTo>
                  <a:lnTo>
                    <a:pt x="37251" y="232805"/>
                  </a:lnTo>
                  <a:lnTo>
                    <a:pt x="36532" y="232413"/>
                  </a:lnTo>
                  <a:lnTo>
                    <a:pt x="34883" y="228641"/>
                  </a:lnTo>
                  <a:lnTo>
                    <a:pt x="38152" y="200977"/>
                  </a:lnTo>
                  <a:lnTo>
                    <a:pt x="52118" y="168733"/>
                  </a:lnTo>
                  <a:lnTo>
                    <a:pt x="60482" y="162792"/>
                  </a:lnTo>
                  <a:lnTo>
                    <a:pt x="82253" y="159310"/>
                  </a:lnTo>
                  <a:lnTo>
                    <a:pt x="115228" y="163927"/>
                  </a:lnTo>
                  <a:lnTo>
                    <a:pt x="141636" y="178293"/>
                  </a:lnTo>
                  <a:lnTo>
                    <a:pt x="164279" y="202956"/>
                  </a:lnTo>
                  <a:lnTo>
                    <a:pt x="180216" y="232491"/>
                  </a:lnTo>
                  <a:lnTo>
                    <a:pt x="180975" y="242732"/>
                  </a:lnTo>
                  <a:lnTo>
                    <a:pt x="175580" y="263469"/>
                  </a:lnTo>
                  <a:lnTo>
                    <a:pt x="167356" y="270402"/>
                  </a:lnTo>
                  <a:lnTo>
                    <a:pt x="142621" y="278107"/>
                  </a:lnTo>
                  <a:lnTo>
                    <a:pt x="101400" y="276855"/>
                  </a:lnTo>
                  <a:lnTo>
                    <a:pt x="79771" y="265766"/>
                  </a:lnTo>
                  <a:lnTo>
                    <a:pt x="41744" y="229624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69036" y="284269"/>
              <a:ext cx="52643" cy="305327"/>
            </a:xfrm>
            <a:custGeom>
              <a:avLst/>
              <a:gdLst/>
              <a:ahLst/>
              <a:cxnLst/>
              <a:rect l="0" t="0" r="0" b="0"/>
              <a:pathLst>
                <a:path w="52643" h="305327">
                  <a:moveTo>
                    <a:pt x="0" y="0"/>
                  </a:moveTo>
                  <a:lnTo>
                    <a:pt x="11453" y="57264"/>
                  </a:lnTo>
                  <a:lnTo>
                    <a:pt x="21331" y="106654"/>
                  </a:lnTo>
                  <a:lnTo>
                    <a:pt x="28547" y="158333"/>
                  </a:lnTo>
                  <a:lnTo>
                    <a:pt x="33804" y="207571"/>
                  </a:lnTo>
                  <a:lnTo>
                    <a:pt x="48255" y="270790"/>
                  </a:lnTo>
                  <a:lnTo>
                    <a:pt x="52642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60533" y="413682"/>
              <a:ext cx="108545" cy="175914"/>
            </a:xfrm>
            <a:custGeom>
              <a:avLst/>
              <a:gdLst/>
              <a:ahLst/>
              <a:cxnLst/>
              <a:rect l="0" t="0" r="0" b="0"/>
              <a:pathLst>
                <a:path w="108545" h="175914">
                  <a:moveTo>
                    <a:pt x="3259" y="81157"/>
                  </a:moveTo>
                  <a:lnTo>
                    <a:pt x="64370" y="62029"/>
                  </a:lnTo>
                  <a:lnTo>
                    <a:pt x="86571" y="50819"/>
                  </a:lnTo>
                  <a:lnTo>
                    <a:pt x="101898" y="34918"/>
                  </a:lnTo>
                  <a:lnTo>
                    <a:pt x="107623" y="25764"/>
                  </a:lnTo>
                  <a:lnTo>
                    <a:pt x="107930" y="18492"/>
                  </a:lnTo>
                  <a:lnTo>
                    <a:pt x="104625" y="12474"/>
                  </a:lnTo>
                  <a:lnTo>
                    <a:pt x="98913" y="7293"/>
                  </a:lnTo>
                  <a:lnTo>
                    <a:pt x="80087" y="1535"/>
                  </a:lnTo>
                  <a:lnTo>
                    <a:pt x="68516" y="0"/>
                  </a:lnTo>
                  <a:lnTo>
                    <a:pt x="49420" y="4533"/>
                  </a:lnTo>
                  <a:lnTo>
                    <a:pt x="33134" y="15516"/>
                  </a:lnTo>
                  <a:lnTo>
                    <a:pt x="11981" y="41431"/>
                  </a:lnTo>
                  <a:lnTo>
                    <a:pt x="2066" y="61161"/>
                  </a:lnTo>
                  <a:lnTo>
                    <a:pt x="0" y="81629"/>
                  </a:lnTo>
                  <a:lnTo>
                    <a:pt x="4150" y="102424"/>
                  </a:lnTo>
                  <a:lnTo>
                    <a:pt x="19641" y="132692"/>
                  </a:lnTo>
                  <a:lnTo>
                    <a:pt x="32377" y="149295"/>
                  </a:lnTo>
                  <a:lnTo>
                    <a:pt x="58290" y="166207"/>
                  </a:lnTo>
                  <a:lnTo>
                    <a:pt x="108544" y="1759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46027" y="420958"/>
              <a:ext cx="175777" cy="186857"/>
            </a:xfrm>
            <a:custGeom>
              <a:avLst/>
              <a:gdLst/>
              <a:ahLst/>
              <a:cxnLst/>
              <a:rect l="0" t="0" r="0" b="0"/>
              <a:pathLst>
                <a:path w="175777" h="186857">
                  <a:moveTo>
                    <a:pt x="91548" y="126523"/>
                  </a:moveTo>
                  <a:lnTo>
                    <a:pt x="91548" y="77593"/>
                  </a:lnTo>
                  <a:lnTo>
                    <a:pt x="85958" y="24051"/>
                  </a:lnTo>
                  <a:lnTo>
                    <a:pt x="80803" y="14925"/>
                  </a:lnTo>
                  <a:lnTo>
                    <a:pt x="65715" y="1665"/>
                  </a:lnTo>
                  <a:lnTo>
                    <a:pt x="57949" y="0"/>
                  </a:lnTo>
                  <a:lnTo>
                    <a:pt x="50431" y="1231"/>
                  </a:lnTo>
                  <a:lnTo>
                    <a:pt x="43080" y="4390"/>
                  </a:lnTo>
                  <a:lnTo>
                    <a:pt x="31792" y="17260"/>
                  </a:lnTo>
                  <a:lnTo>
                    <a:pt x="7620" y="74456"/>
                  </a:lnTo>
                  <a:lnTo>
                    <a:pt x="0" y="108756"/>
                  </a:lnTo>
                  <a:lnTo>
                    <a:pt x="861" y="145436"/>
                  </a:lnTo>
                  <a:lnTo>
                    <a:pt x="6789" y="166514"/>
                  </a:lnTo>
                  <a:lnTo>
                    <a:pt x="17222" y="183682"/>
                  </a:lnTo>
                  <a:lnTo>
                    <a:pt x="23280" y="186856"/>
                  </a:lnTo>
                  <a:lnTo>
                    <a:pt x="29658" y="186632"/>
                  </a:lnTo>
                  <a:lnTo>
                    <a:pt x="36250" y="184143"/>
                  </a:lnTo>
                  <a:lnTo>
                    <a:pt x="56706" y="163873"/>
                  </a:lnTo>
                  <a:lnTo>
                    <a:pt x="80128" y="107034"/>
                  </a:lnTo>
                  <a:lnTo>
                    <a:pt x="83935" y="95983"/>
                  </a:lnTo>
                  <a:lnTo>
                    <a:pt x="86472" y="93295"/>
                  </a:lnTo>
                  <a:lnTo>
                    <a:pt x="88165" y="96182"/>
                  </a:lnTo>
                  <a:lnTo>
                    <a:pt x="96469" y="128849"/>
                  </a:lnTo>
                  <a:lnTo>
                    <a:pt x="111593" y="153209"/>
                  </a:lnTo>
                  <a:lnTo>
                    <a:pt x="127363" y="164900"/>
                  </a:lnTo>
                  <a:lnTo>
                    <a:pt x="152852" y="174939"/>
                  </a:lnTo>
                  <a:lnTo>
                    <a:pt x="175776" y="1791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42860" y="436473"/>
              <a:ext cx="147400" cy="166895"/>
            </a:xfrm>
            <a:custGeom>
              <a:avLst/>
              <a:gdLst/>
              <a:ahLst/>
              <a:cxnLst/>
              <a:rect l="0" t="0" r="0" b="0"/>
              <a:pathLst>
                <a:path w="147400" h="166895">
                  <a:moveTo>
                    <a:pt x="0" y="37309"/>
                  </a:moveTo>
                  <a:lnTo>
                    <a:pt x="5589" y="95926"/>
                  </a:lnTo>
                  <a:lnTo>
                    <a:pt x="21331" y="152523"/>
                  </a:lnTo>
                  <a:lnTo>
                    <a:pt x="25858" y="166894"/>
                  </a:lnTo>
                  <a:lnTo>
                    <a:pt x="14396" y="128407"/>
                  </a:lnTo>
                  <a:lnTo>
                    <a:pt x="5449" y="70030"/>
                  </a:lnTo>
                  <a:lnTo>
                    <a:pt x="7203" y="37645"/>
                  </a:lnTo>
                  <a:lnTo>
                    <a:pt x="15290" y="19521"/>
                  </a:lnTo>
                  <a:lnTo>
                    <a:pt x="20722" y="11412"/>
                  </a:lnTo>
                  <a:lnTo>
                    <a:pt x="29022" y="6007"/>
                  </a:lnTo>
                  <a:lnTo>
                    <a:pt x="50723" y="0"/>
                  </a:lnTo>
                  <a:lnTo>
                    <a:pt x="72846" y="3570"/>
                  </a:lnTo>
                  <a:lnTo>
                    <a:pt x="93207" y="14125"/>
                  </a:lnTo>
                  <a:lnTo>
                    <a:pt x="110055" y="30514"/>
                  </a:lnTo>
                  <a:lnTo>
                    <a:pt x="135650" y="88248"/>
                  </a:lnTo>
                  <a:lnTo>
                    <a:pt x="147399" y="132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60750" y="195687"/>
              <a:ext cx="129551" cy="404133"/>
            </a:xfrm>
            <a:custGeom>
              <a:avLst/>
              <a:gdLst/>
              <a:ahLst/>
              <a:cxnLst/>
              <a:rect l="0" t="0" r="0" b="0"/>
              <a:pathLst>
                <a:path w="129551" h="404133">
                  <a:moveTo>
                    <a:pt x="76908" y="320209"/>
                  </a:moveTo>
                  <a:lnTo>
                    <a:pt x="82974" y="287757"/>
                  </a:lnTo>
                  <a:lnTo>
                    <a:pt x="80383" y="267181"/>
                  </a:lnTo>
                  <a:lnTo>
                    <a:pt x="72213" y="249458"/>
                  </a:lnTo>
                  <a:lnTo>
                    <a:pt x="66759" y="241456"/>
                  </a:lnTo>
                  <a:lnTo>
                    <a:pt x="59613" y="237291"/>
                  </a:lnTo>
                  <a:lnTo>
                    <a:pt x="42315" y="235783"/>
                  </a:lnTo>
                  <a:lnTo>
                    <a:pt x="33959" y="240529"/>
                  </a:lnTo>
                  <a:lnTo>
                    <a:pt x="18435" y="258279"/>
                  </a:lnTo>
                  <a:lnTo>
                    <a:pt x="2130" y="294580"/>
                  </a:lnTo>
                  <a:lnTo>
                    <a:pt x="0" y="318177"/>
                  </a:lnTo>
                  <a:lnTo>
                    <a:pt x="8163" y="367511"/>
                  </a:lnTo>
                  <a:lnTo>
                    <a:pt x="23264" y="397265"/>
                  </a:lnTo>
                  <a:lnTo>
                    <a:pt x="31786" y="401995"/>
                  </a:lnTo>
                  <a:lnTo>
                    <a:pt x="53734" y="404132"/>
                  </a:lnTo>
                  <a:lnTo>
                    <a:pt x="63798" y="399554"/>
                  </a:lnTo>
                  <a:lnTo>
                    <a:pt x="81220" y="381990"/>
                  </a:lnTo>
                  <a:lnTo>
                    <a:pt x="98592" y="345793"/>
                  </a:lnTo>
                  <a:lnTo>
                    <a:pt x="111149" y="299843"/>
                  </a:lnTo>
                  <a:lnTo>
                    <a:pt x="122278" y="243595"/>
                  </a:lnTo>
                  <a:lnTo>
                    <a:pt x="127395" y="182475"/>
                  </a:lnTo>
                  <a:lnTo>
                    <a:pt x="121889" y="121817"/>
                  </a:lnTo>
                  <a:lnTo>
                    <a:pt x="113349" y="59055"/>
                  </a:lnTo>
                  <a:lnTo>
                    <a:pt x="95415" y="6840"/>
                  </a:lnTo>
                  <a:lnTo>
                    <a:pt x="90415" y="1332"/>
                  </a:lnTo>
                  <a:lnTo>
                    <a:pt x="84743" y="0"/>
                  </a:lnTo>
                  <a:lnTo>
                    <a:pt x="78622" y="1451"/>
                  </a:lnTo>
                  <a:lnTo>
                    <a:pt x="74541" y="8268"/>
                  </a:lnTo>
                  <a:lnTo>
                    <a:pt x="70007" y="31440"/>
                  </a:lnTo>
                  <a:lnTo>
                    <a:pt x="74331" y="93976"/>
                  </a:lnTo>
                  <a:lnTo>
                    <a:pt x="77314" y="145292"/>
                  </a:lnTo>
                  <a:lnTo>
                    <a:pt x="85087" y="197542"/>
                  </a:lnTo>
                  <a:lnTo>
                    <a:pt x="95969" y="248898"/>
                  </a:lnTo>
                  <a:lnTo>
                    <a:pt x="116894" y="302527"/>
                  </a:lnTo>
                  <a:lnTo>
                    <a:pt x="129550" y="3307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233106" y="247534"/>
            <a:ext cx="5485092" cy="432112"/>
            <a:chOff x="4233106" y="247534"/>
            <a:chExt cx="5485092" cy="432112"/>
          </a:xfrm>
        </p:grpSpPr>
        <p:sp>
          <p:nvSpPr>
            <p:cNvPr id="25" name="Freeform 24"/>
            <p:cNvSpPr/>
            <p:nvPr/>
          </p:nvSpPr>
          <p:spPr>
            <a:xfrm>
              <a:off x="4233106" y="410611"/>
              <a:ext cx="223382" cy="171120"/>
            </a:xfrm>
            <a:custGeom>
              <a:avLst/>
              <a:gdLst/>
              <a:ahLst/>
              <a:cxnLst/>
              <a:rect l="0" t="0" r="0" b="0"/>
              <a:pathLst>
                <a:path w="223382" h="171120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34702"/>
                  </a:lnTo>
                  <a:lnTo>
                    <a:pt x="10181" y="143614"/>
                  </a:lnTo>
                  <a:lnTo>
                    <a:pt x="25220" y="156635"/>
                  </a:lnTo>
                  <a:lnTo>
                    <a:pt x="34144" y="158236"/>
                  </a:lnTo>
                  <a:lnTo>
                    <a:pt x="53418" y="153775"/>
                  </a:lnTo>
                  <a:lnTo>
                    <a:pt x="61132" y="148140"/>
                  </a:lnTo>
                  <a:lnTo>
                    <a:pt x="91569" y="109585"/>
                  </a:lnTo>
                  <a:lnTo>
                    <a:pt x="95924" y="109322"/>
                  </a:lnTo>
                  <a:lnTo>
                    <a:pt x="98828" y="113825"/>
                  </a:lnTo>
                  <a:lnTo>
                    <a:pt x="104393" y="130138"/>
                  </a:lnTo>
                  <a:lnTo>
                    <a:pt x="114666" y="149086"/>
                  </a:lnTo>
                  <a:lnTo>
                    <a:pt x="130150" y="162967"/>
                  </a:lnTo>
                  <a:lnTo>
                    <a:pt x="139193" y="168306"/>
                  </a:lnTo>
                  <a:lnTo>
                    <a:pt x="161718" y="171119"/>
                  </a:lnTo>
                  <a:lnTo>
                    <a:pt x="174276" y="170231"/>
                  </a:lnTo>
                  <a:lnTo>
                    <a:pt x="184987" y="164960"/>
                  </a:lnTo>
                  <a:lnTo>
                    <a:pt x="203128" y="146625"/>
                  </a:lnTo>
                  <a:lnTo>
                    <a:pt x="220905" y="115584"/>
                  </a:lnTo>
                  <a:lnTo>
                    <a:pt x="223381" y="91535"/>
                  </a:lnTo>
                  <a:lnTo>
                    <a:pt x="212372" y="31057"/>
                  </a:lnTo>
                  <a:lnTo>
                    <a:pt x="20992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37782" y="418285"/>
              <a:ext cx="105286" cy="154129"/>
            </a:xfrm>
            <a:custGeom>
              <a:avLst/>
              <a:gdLst/>
              <a:ahLst/>
              <a:cxnLst/>
              <a:rect l="0" t="0" r="0" b="0"/>
              <a:pathLst>
                <a:path w="105286" h="154129">
                  <a:moveTo>
                    <a:pt x="0" y="76554"/>
                  </a:moveTo>
                  <a:lnTo>
                    <a:pt x="19128" y="130429"/>
                  </a:lnTo>
                  <a:lnTo>
                    <a:pt x="33094" y="154128"/>
                  </a:lnTo>
                  <a:lnTo>
                    <a:pt x="33761" y="152836"/>
                  </a:lnTo>
                  <a:lnTo>
                    <a:pt x="22297" y="115065"/>
                  </a:lnTo>
                  <a:lnTo>
                    <a:pt x="5098" y="64620"/>
                  </a:lnTo>
                  <a:lnTo>
                    <a:pt x="3398" y="51051"/>
                  </a:lnTo>
                  <a:lnTo>
                    <a:pt x="7749" y="29734"/>
                  </a:lnTo>
                  <a:lnTo>
                    <a:pt x="12186" y="20774"/>
                  </a:lnTo>
                  <a:lnTo>
                    <a:pt x="26473" y="7699"/>
                  </a:lnTo>
                  <a:lnTo>
                    <a:pt x="35196" y="2575"/>
                  </a:lnTo>
                  <a:lnTo>
                    <a:pt x="54247" y="0"/>
                  </a:lnTo>
                  <a:lnTo>
                    <a:pt x="105285" y="2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97855" y="463253"/>
              <a:ext cx="8384" cy="94758"/>
            </a:xfrm>
            <a:custGeom>
              <a:avLst/>
              <a:gdLst/>
              <a:ahLst/>
              <a:cxnLst/>
              <a:rect l="0" t="0" r="0" b="0"/>
              <a:pathLst>
                <a:path w="8384" h="94758">
                  <a:moveTo>
                    <a:pt x="8383" y="0"/>
                  </a:moveTo>
                  <a:lnTo>
                    <a:pt x="50" y="37478"/>
                  </a:lnTo>
                  <a:lnTo>
                    <a:pt x="0" y="59941"/>
                  </a:lnTo>
                  <a:lnTo>
                    <a:pt x="8383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27295" y="347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22052" y="305326"/>
              <a:ext cx="52643" cy="284270"/>
            </a:xfrm>
            <a:custGeom>
              <a:avLst/>
              <a:gdLst/>
              <a:ahLst/>
              <a:cxnLst/>
              <a:rect l="0" t="0" r="0" b="0"/>
              <a:pathLst>
                <a:path w="52643" h="284270">
                  <a:moveTo>
                    <a:pt x="0" y="0"/>
                  </a:moveTo>
                  <a:lnTo>
                    <a:pt x="1169" y="49263"/>
                  </a:lnTo>
                  <a:lnTo>
                    <a:pt x="11452" y="110293"/>
                  </a:lnTo>
                  <a:lnTo>
                    <a:pt x="24749" y="162426"/>
                  </a:lnTo>
                  <a:lnTo>
                    <a:pt x="38640" y="216614"/>
                  </a:lnTo>
                  <a:lnTo>
                    <a:pt x="49530" y="259207"/>
                  </a:lnTo>
                  <a:lnTo>
                    <a:pt x="52642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58880" y="431668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4312" y="0"/>
                  </a:lnTo>
                  <a:lnTo>
                    <a:pt x="52662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37865" y="429041"/>
              <a:ext cx="116285" cy="192141"/>
            </a:xfrm>
            <a:custGeom>
              <a:avLst/>
              <a:gdLst/>
              <a:ahLst/>
              <a:cxnLst/>
              <a:rect l="0" t="0" r="0" b="0"/>
              <a:pathLst>
                <a:path w="116285" h="192141">
                  <a:moveTo>
                    <a:pt x="0" y="76326"/>
                  </a:moveTo>
                  <a:lnTo>
                    <a:pt x="58617" y="76326"/>
                  </a:lnTo>
                  <a:lnTo>
                    <a:pt x="93407" y="70737"/>
                  </a:lnTo>
                  <a:lnTo>
                    <a:pt x="102046" y="65581"/>
                  </a:lnTo>
                  <a:lnTo>
                    <a:pt x="114764" y="50494"/>
                  </a:lnTo>
                  <a:lnTo>
                    <a:pt x="116284" y="41557"/>
                  </a:lnTo>
                  <a:lnTo>
                    <a:pt x="111733" y="22269"/>
                  </a:lnTo>
                  <a:lnTo>
                    <a:pt x="104904" y="14552"/>
                  </a:lnTo>
                  <a:lnTo>
                    <a:pt x="84839" y="2858"/>
                  </a:lnTo>
                  <a:lnTo>
                    <a:pt x="60323" y="0"/>
                  </a:lnTo>
                  <a:lnTo>
                    <a:pt x="47234" y="875"/>
                  </a:lnTo>
                  <a:lnTo>
                    <a:pt x="26452" y="11207"/>
                  </a:lnTo>
                  <a:lnTo>
                    <a:pt x="17635" y="18876"/>
                  </a:lnTo>
                  <a:lnTo>
                    <a:pt x="7838" y="39874"/>
                  </a:lnTo>
                  <a:lnTo>
                    <a:pt x="4653" y="64805"/>
                  </a:lnTo>
                  <a:lnTo>
                    <a:pt x="7138" y="91483"/>
                  </a:lnTo>
                  <a:lnTo>
                    <a:pt x="15260" y="112698"/>
                  </a:lnTo>
                  <a:lnTo>
                    <a:pt x="59938" y="167237"/>
                  </a:lnTo>
                  <a:lnTo>
                    <a:pt x="105285" y="192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77071" y="442433"/>
              <a:ext cx="187220" cy="177328"/>
            </a:xfrm>
            <a:custGeom>
              <a:avLst/>
              <a:gdLst/>
              <a:ahLst/>
              <a:cxnLst/>
              <a:rect l="0" t="0" r="0" b="0"/>
              <a:pathLst>
                <a:path w="187220" h="177328">
                  <a:moveTo>
                    <a:pt x="102991" y="94520"/>
                  </a:moveTo>
                  <a:lnTo>
                    <a:pt x="97402" y="35903"/>
                  </a:lnTo>
                  <a:lnTo>
                    <a:pt x="88418" y="15436"/>
                  </a:lnTo>
                  <a:lnTo>
                    <a:pt x="82747" y="6702"/>
                  </a:lnTo>
                  <a:lnTo>
                    <a:pt x="75457" y="2049"/>
                  </a:lnTo>
                  <a:lnTo>
                    <a:pt x="57999" y="0"/>
                  </a:lnTo>
                  <a:lnTo>
                    <a:pt x="41660" y="6107"/>
                  </a:lnTo>
                  <a:lnTo>
                    <a:pt x="34028" y="11012"/>
                  </a:lnTo>
                  <a:lnTo>
                    <a:pt x="22428" y="25820"/>
                  </a:lnTo>
                  <a:lnTo>
                    <a:pt x="5449" y="63922"/>
                  </a:lnTo>
                  <a:lnTo>
                    <a:pt x="0" y="100402"/>
                  </a:lnTo>
                  <a:lnTo>
                    <a:pt x="4965" y="124040"/>
                  </a:lnTo>
                  <a:lnTo>
                    <a:pt x="27216" y="167811"/>
                  </a:lnTo>
                  <a:lnTo>
                    <a:pt x="34927" y="173797"/>
                  </a:lnTo>
                  <a:lnTo>
                    <a:pt x="43577" y="176617"/>
                  </a:lnTo>
                  <a:lnTo>
                    <a:pt x="52853" y="177327"/>
                  </a:lnTo>
                  <a:lnTo>
                    <a:pt x="61377" y="174291"/>
                  </a:lnTo>
                  <a:lnTo>
                    <a:pt x="77087" y="161559"/>
                  </a:lnTo>
                  <a:lnTo>
                    <a:pt x="93496" y="129071"/>
                  </a:lnTo>
                  <a:lnTo>
                    <a:pt x="102285" y="84361"/>
                  </a:lnTo>
                  <a:lnTo>
                    <a:pt x="104860" y="84238"/>
                  </a:lnTo>
                  <a:lnTo>
                    <a:pt x="110841" y="93459"/>
                  </a:lnTo>
                  <a:lnTo>
                    <a:pt x="127332" y="124856"/>
                  </a:lnTo>
                  <a:lnTo>
                    <a:pt x="152773" y="153935"/>
                  </a:lnTo>
                  <a:lnTo>
                    <a:pt x="166450" y="161871"/>
                  </a:lnTo>
                  <a:lnTo>
                    <a:pt x="187219" y="1682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71346" y="410611"/>
              <a:ext cx="108800" cy="170778"/>
            </a:xfrm>
            <a:custGeom>
              <a:avLst/>
              <a:gdLst/>
              <a:ahLst/>
              <a:cxnLst/>
              <a:rect l="0" t="0" r="0" b="0"/>
              <a:pathLst>
                <a:path w="108800" h="170778">
                  <a:moveTo>
                    <a:pt x="24571" y="63171"/>
                  </a:moveTo>
                  <a:lnTo>
                    <a:pt x="27691" y="117315"/>
                  </a:lnTo>
                  <a:lnTo>
                    <a:pt x="39143" y="155253"/>
                  </a:lnTo>
                  <a:lnTo>
                    <a:pt x="46255" y="170777"/>
                  </a:lnTo>
                  <a:lnTo>
                    <a:pt x="44876" y="170003"/>
                  </a:lnTo>
                  <a:lnTo>
                    <a:pt x="38275" y="159785"/>
                  </a:lnTo>
                  <a:lnTo>
                    <a:pt x="17523" y="97288"/>
                  </a:lnTo>
                  <a:lnTo>
                    <a:pt x="0" y="42447"/>
                  </a:lnTo>
                  <a:lnTo>
                    <a:pt x="1172" y="32977"/>
                  </a:lnTo>
                  <a:lnTo>
                    <a:pt x="11832" y="16216"/>
                  </a:lnTo>
                  <a:lnTo>
                    <a:pt x="31387" y="7207"/>
                  </a:lnTo>
                  <a:lnTo>
                    <a:pt x="90979" y="949"/>
                  </a:lnTo>
                  <a:lnTo>
                    <a:pt x="1087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12164" y="431668"/>
              <a:ext cx="121862" cy="149612"/>
            </a:xfrm>
            <a:custGeom>
              <a:avLst/>
              <a:gdLst/>
              <a:ahLst/>
              <a:cxnLst/>
              <a:rect l="0" t="0" r="0" b="0"/>
              <a:pathLst>
                <a:path w="121862" h="149612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998" y="113211"/>
                  </a:lnTo>
                  <a:lnTo>
                    <a:pt x="10873" y="124607"/>
                  </a:lnTo>
                  <a:lnTo>
                    <a:pt x="25648" y="140389"/>
                  </a:lnTo>
                  <a:lnTo>
                    <a:pt x="34502" y="146235"/>
                  </a:lnTo>
                  <a:lnTo>
                    <a:pt x="53698" y="149611"/>
                  </a:lnTo>
                  <a:lnTo>
                    <a:pt x="63730" y="148874"/>
                  </a:lnTo>
                  <a:lnTo>
                    <a:pt x="81116" y="138696"/>
                  </a:lnTo>
                  <a:lnTo>
                    <a:pt x="111341" y="103566"/>
                  </a:lnTo>
                  <a:lnTo>
                    <a:pt x="119434" y="80344"/>
                  </a:lnTo>
                  <a:lnTo>
                    <a:pt x="121861" y="56766"/>
                  </a:lnTo>
                  <a:lnTo>
                    <a:pt x="11538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90714" y="294797"/>
              <a:ext cx="42116" cy="315856"/>
            </a:xfrm>
            <a:custGeom>
              <a:avLst/>
              <a:gdLst/>
              <a:ahLst/>
              <a:cxnLst/>
              <a:rect l="0" t="0" r="0" b="0"/>
              <a:pathLst>
                <a:path w="42116" h="315856">
                  <a:moveTo>
                    <a:pt x="1" y="0"/>
                  </a:moveTo>
                  <a:lnTo>
                    <a:pt x="0" y="48931"/>
                  </a:lnTo>
                  <a:lnTo>
                    <a:pt x="5590" y="102473"/>
                  </a:lnTo>
                  <a:lnTo>
                    <a:pt x="14655" y="152805"/>
                  </a:lnTo>
                  <a:lnTo>
                    <a:pt x="24749" y="206583"/>
                  </a:lnTo>
                  <a:lnTo>
                    <a:pt x="37471" y="267581"/>
                  </a:lnTo>
                  <a:lnTo>
                    <a:pt x="4211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64414" y="419069"/>
              <a:ext cx="136872" cy="187436"/>
            </a:xfrm>
            <a:custGeom>
              <a:avLst/>
              <a:gdLst/>
              <a:ahLst/>
              <a:cxnLst/>
              <a:rect l="0" t="0" r="0" b="0"/>
              <a:pathLst>
                <a:path w="136872" h="187436">
                  <a:moveTo>
                    <a:pt x="0" y="117884"/>
                  </a:moveTo>
                  <a:lnTo>
                    <a:pt x="11179" y="106705"/>
                  </a:lnTo>
                  <a:lnTo>
                    <a:pt x="29145" y="101217"/>
                  </a:lnTo>
                  <a:lnTo>
                    <a:pt x="73217" y="92105"/>
                  </a:lnTo>
                  <a:lnTo>
                    <a:pt x="105142" y="76840"/>
                  </a:lnTo>
                  <a:lnTo>
                    <a:pt x="120040" y="61038"/>
                  </a:lnTo>
                  <a:lnTo>
                    <a:pt x="125650" y="51911"/>
                  </a:lnTo>
                  <a:lnTo>
                    <a:pt x="128764" y="32410"/>
                  </a:lnTo>
                  <a:lnTo>
                    <a:pt x="127957" y="22297"/>
                  </a:lnTo>
                  <a:lnTo>
                    <a:pt x="123909" y="14385"/>
                  </a:lnTo>
                  <a:lnTo>
                    <a:pt x="110053" y="2474"/>
                  </a:lnTo>
                  <a:lnTo>
                    <a:pt x="101445" y="0"/>
                  </a:lnTo>
                  <a:lnTo>
                    <a:pt x="82522" y="370"/>
                  </a:lnTo>
                  <a:lnTo>
                    <a:pt x="52137" y="7156"/>
                  </a:lnTo>
                  <a:lnTo>
                    <a:pt x="34481" y="19538"/>
                  </a:lnTo>
                  <a:lnTo>
                    <a:pt x="20004" y="36740"/>
                  </a:lnTo>
                  <a:lnTo>
                    <a:pt x="9671" y="56084"/>
                  </a:lnTo>
                  <a:lnTo>
                    <a:pt x="7418" y="76379"/>
                  </a:lnTo>
                  <a:lnTo>
                    <a:pt x="15503" y="123593"/>
                  </a:lnTo>
                  <a:lnTo>
                    <a:pt x="30590" y="152981"/>
                  </a:lnTo>
                  <a:lnTo>
                    <a:pt x="55467" y="176506"/>
                  </a:lnTo>
                  <a:lnTo>
                    <a:pt x="78075" y="184882"/>
                  </a:lnTo>
                  <a:lnTo>
                    <a:pt x="101381" y="187435"/>
                  </a:lnTo>
                  <a:lnTo>
                    <a:pt x="136871" y="1810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47903" y="452725"/>
              <a:ext cx="27124" cy="126343"/>
            </a:xfrm>
            <a:custGeom>
              <a:avLst/>
              <a:gdLst/>
              <a:ahLst/>
              <a:cxnLst/>
              <a:rect l="0" t="0" r="0" b="0"/>
              <a:pathLst>
                <a:path w="27124" h="126343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27123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64497" y="3369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30821" y="420747"/>
              <a:ext cx="144247" cy="149105"/>
            </a:xfrm>
            <a:custGeom>
              <a:avLst/>
              <a:gdLst/>
              <a:ahLst/>
              <a:cxnLst/>
              <a:rect l="0" t="0" r="0" b="0"/>
              <a:pathLst>
                <a:path w="144247" h="149105">
                  <a:moveTo>
                    <a:pt x="7376" y="53035"/>
                  </a:moveTo>
                  <a:lnTo>
                    <a:pt x="25333" y="109249"/>
                  </a:lnTo>
                  <a:lnTo>
                    <a:pt x="32124" y="138461"/>
                  </a:lnTo>
                  <a:lnTo>
                    <a:pt x="32064" y="146250"/>
                  </a:lnTo>
                  <a:lnTo>
                    <a:pt x="29683" y="149104"/>
                  </a:lnTo>
                  <a:lnTo>
                    <a:pt x="25757" y="148666"/>
                  </a:lnTo>
                  <a:lnTo>
                    <a:pt x="21969" y="144865"/>
                  </a:lnTo>
                  <a:lnTo>
                    <a:pt x="11050" y="121578"/>
                  </a:lnTo>
                  <a:lnTo>
                    <a:pt x="0" y="72380"/>
                  </a:lnTo>
                  <a:lnTo>
                    <a:pt x="588" y="46425"/>
                  </a:lnTo>
                  <a:lnTo>
                    <a:pt x="8648" y="23191"/>
                  </a:lnTo>
                  <a:lnTo>
                    <a:pt x="23149" y="7406"/>
                  </a:lnTo>
                  <a:lnTo>
                    <a:pt x="31929" y="1558"/>
                  </a:lnTo>
                  <a:lnTo>
                    <a:pt x="40122" y="0"/>
                  </a:lnTo>
                  <a:lnTo>
                    <a:pt x="47924" y="1301"/>
                  </a:lnTo>
                  <a:lnTo>
                    <a:pt x="62833" y="8985"/>
                  </a:lnTo>
                  <a:lnTo>
                    <a:pt x="84379" y="27635"/>
                  </a:lnTo>
                  <a:lnTo>
                    <a:pt x="109501" y="64785"/>
                  </a:lnTo>
                  <a:lnTo>
                    <a:pt x="133440" y="123722"/>
                  </a:lnTo>
                  <a:lnTo>
                    <a:pt x="144246" y="1477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68970" y="400082"/>
              <a:ext cx="240977" cy="212331"/>
            </a:xfrm>
            <a:custGeom>
              <a:avLst/>
              <a:gdLst/>
              <a:ahLst/>
              <a:cxnLst/>
              <a:rect l="0" t="0" r="0" b="0"/>
              <a:pathLst>
                <a:path w="240977" h="212331">
                  <a:moveTo>
                    <a:pt x="16667" y="52643"/>
                  </a:moveTo>
                  <a:lnTo>
                    <a:pt x="5489" y="63821"/>
                  </a:lnTo>
                  <a:lnTo>
                    <a:pt x="0" y="84907"/>
                  </a:lnTo>
                  <a:lnTo>
                    <a:pt x="30" y="123424"/>
                  </a:lnTo>
                  <a:lnTo>
                    <a:pt x="5763" y="146102"/>
                  </a:lnTo>
                  <a:lnTo>
                    <a:pt x="28508" y="186138"/>
                  </a:lnTo>
                  <a:lnTo>
                    <a:pt x="35089" y="194282"/>
                  </a:lnTo>
                  <a:lnTo>
                    <a:pt x="42986" y="198542"/>
                  </a:lnTo>
                  <a:lnTo>
                    <a:pt x="61120" y="200155"/>
                  </a:lnTo>
                  <a:lnTo>
                    <a:pt x="68529" y="196608"/>
                  </a:lnTo>
                  <a:lnTo>
                    <a:pt x="79881" y="183308"/>
                  </a:lnTo>
                  <a:lnTo>
                    <a:pt x="92849" y="150500"/>
                  </a:lnTo>
                  <a:lnTo>
                    <a:pt x="100475" y="106851"/>
                  </a:lnTo>
                  <a:lnTo>
                    <a:pt x="102954" y="108669"/>
                  </a:lnTo>
                  <a:lnTo>
                    <a:pt x="131172" y="169271"/>
                  </a:lnTo>
                  <a:lnTo>
                    <a:pt x="150680" y="194694"/>
                  </a:lnTo>
                  <a:lnTo>
                    <a:pt x="176868" y="211455"/>
                  </a:lnTo>
                  <a:lnTo>
                    <a:pt x="185469" y="212330"/>
                  </a:lnTo>
                  <a:lnTo>
                    <a:pt x="201265" y="207063"/>
                  </a:lnTo>
                  <a:lnTo>
                    <a:pt x="223311" y="190944"/>
                  </a:lnTo>
                  <a:lnTo>
                    <a:pt x="234461" y="168702"/>
                  </a:lnTo>
                  <a:lnTo>
                    <a:pt x="240976" y="140490"/>
                  </a:lnTo>
                  <a:lnTo>
                    <a:pt x="238747" y="84250"/>
                  </a:lnTo>
                  <a:lnTo>
                    <a:pt x="230659" y="24786"/>
                  </a:lnTo>
                  <a:lnTo>
                    <a:pt x="2272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43368" y="452725"/>
              <a:ext cx="92268" cy="147814"/>
            </a:xfrm>
            <a:custGeom>
              <a:avLst/>
              <a:gdLst/>
              <a:ahLst/>
              <a:cxnLst/>
              <a:rect l="0" t="0" r="0" b="0"/>
              <a:pathLst>
                <a:path w="92268" h="147814">
                  <a:moveTo>
                    <a:pt x="89709" y="10528"/>
                  </a:moveTo>
                  <a:lnTo>
                    <a:pt x="72941" y="4939"/>
                  </a:lnTo>
                  <a:lnTo>
                    <a:pt x="40157" y="7053"/>
                  </a:lnTo>
                  <a:lnTo>
                    <a:pt x="20503" y="15223"/>
                  </a:lnTo>
                  <a:lnTo>
                    <a:pt x="11986" y="20677"/>
                  </a:lnTo>
                  <a:lnTo>
                    <a:pt x="6309" y="28992"/>
                  </a:lnTo>
                  <a:lnTo>
                    <a:pt x="0" y="50710"/>
                  </a:lnTo>
                  <a:lnTo>
                    <a:pt x="2038" y="89245"/>
                  </a:lnTo>
                  <a:lnTo>
                    <a:pt x="15639" y="124709"/>
                  </a:lnTo>
                  <a:lnTo>
                    <a:pt x="31053" y="140434"/>
                  </a:lnTo>
                  <a:lnTo>
                    <a:pt x="40077" y="146265"/>
                  </a:lnTo>
                  <a:lnTo>
                    <a:pt x="49602" y="147813"/>
                  </a:lnTo>
                  <a:lnTo>
                    <a:pt x="69544" y="143293"/>
                  </a:lnTo>
                  <a:lnTo>
                    <a:pt x="77436" y="136473"/>
                  </a:lnTo>
                  <a:lnTo>
                    <a:pt x="89324" y="116417"/>
                  </a:lnTo>
                  <a:lnTo>
                    <a:pt x="92267" y="88785"/>
                  </a:lnTo>
                  <a:lnTo>
                    <a:pt x="88506" y="59347"/>
                  </a:lnTo>
                  <a:lnTo>
                    <a:pt x="79036" y="34565"/>
                  </a:lnTo>
                  <a:lnTo>
                    <a:pt x="67029" y="18092"/>
                  </a:lnTo>
                  <a:lnTo>
                    <a:pt x="475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33077" y="427656"/>
              <a:ext cx="147400" cy="134262"/>
            </a:xfrm>
            <a:custGeom>
              <a:avLst/>
              <a:gdLst/>
              <a:ahLst/>
              <a:cxnLst/>
              <a:rect l="0" t="0" r="0" b="0"/>
              <a:pathLst>
                <a:path w="147400" h="134262">
                  <a:moveTo>
                    <a:pt x="0" y="35597"/>
                  </a:moveTo>
                  <a:lnTo>
                    <a:pt x="42662" y="91257"/>
                  </a:lnTo>
                  <a:lnTo>
                    <a:pt x="72603" y="134261"/>
                  </a:lnTo>
                  <a:lnTo>
                    <a:pt x="28761" y="72529"/>
                  </a:lnTo>
                  <a:lnTo>
                    <a:pt x="19412" y="49282"/>
                  </a:lnTo>
                  <a:lnTo>
                    <a:pt x="20716" y="26471"/>
                  </a:lnTo>
                  <a:lnTo>
                    <a:pt x="24339" y="15475"/>
                  </a:lnTo>
                  <a:lnTo>
                    <a:pt x="32604" y="8145"/>
                  </a:lnTo>
                  <a:lnTo>
                    <a:pt x="57385" y="0"/>
                  </a:lnTo>
                  <a:lnTo>
                    <a:pt x="120265" y="2675"/>
                  </a:lnTo>
                  <a:lnTo>
                    <a:pt x="147399" y="40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88067" y="286198"/>
              <a:ext cx="171395" cy="316342"/>
            </a:xfrm>
            <a:custGeom>
              <a:avLst/>
              <a:gdLst/>
              <a:ahLst/>
              <a:cxnLst/>
              <a:rect l="0" t="0" r="0" b="0"/>
              <a:pathLst>
                <a:path w="171395" h="316342">
                  <a:moveTo>
                    <a:pt x="118752" y="198112"/>
                  </a:moveTo>
                  <a:lnTo>
                    <a:pt x="100771" y="182471"/>
                  </a:lnTo>
                  <a:lnTo>
                    <a:pt x="83854" y="174393"/>
                  </a:lnTo>
                  <a:lnTo>
                    <a:pt x="61517" y="173143"/>
                  </a:lnTo>
                  <a:lnTo>
                    <a:pt x="38332" y="177656"/>
                  </a:lnTo>
                  <a:lnTo>
                    <a:pt x="20228" y="187461"/>
                  </a:lnTo>
                  <a:lnTo>
                    <a:pt x="7503" y="202737"/>
                  </a:lnTo>
                  <a:lnTo>
                    <a:pt x="2471" y="211724"/>
                  </a:lnTo>
                  <a:lnTo>
                    <a:pt x="0" y="231068"/>
                  </a:lnTo>
                  <a:lnTo>
                    <a:pt x="7947" y="277672"/>
                  </a:lnTo>
                  <a:lnTo>
                    <a:pt x="13296" y="287417"/>
                  </a:lnTo>
                  <a:lnTo>
                    <a:pt x="28598" y="301364"/>
                  </a:lnTo>
                  <a:lnTo>
                    <a:pt x="56944" y="315793"/>
                  </a:lnTo>
                  <a:lnTo>
                    <a:pt x="65848" y="316341"/>
                  </a:lnTo>
                  <a:lnTo>
                    <a:pt x="81980" y="310710"/>
                  </a:lnTo>
                  <a:lnTo>
                    <a:pt x="104217" y="288796"/>
                  </a:lnTo>
                  <a:lnTo>
                    <a:pt x="124286" y="241545"/>
                  </a:lnTo>
                  <a:lnTo>
                    <a:pt x="136396" y="184032"/>
                  </a:lnTo>
                  <a:lnTo>
                    <a:pt x="138797" y="133889"/>
                  </a:lnTo>
                  <a:lnTo>
                    <a:pt x="136389" y="85107"/>
                  </a:lnTo>
                  <a:lnTo>
                    <a:pt x="125095" y="26702"/>
                  </a:lnTo>
                  <a:lnTo>
                    <a:pt x="119471" y="15988"/>
                  </a:lnTo>
                  <a:lnTo>
                    <a:pt x="103864" y="965"/>
                  </a:lnTo>
                  <a:lnTo>
                    <a:pt x="97128" y="0"/>
                  </a:lnTo>
                  <a:lnTo>
                    <a:pt x="91467" y="2867"/>
                  </a:lnTo>
                  <a:lnTo>
                    <a:pt x="86524" y="8287"/>
                  </a:lnTo>
                  <a:lnTo>
                    <a:pt x="81031" y="26788"/>
                  </a:lnTo>
                  <a:lnTo>
                    <a:pt x="81059" y="66631"/>
                  </a:lnTo>
                  <a:lnTo>
                    <a:pt x="91596" y="115481"/>
                  </a:lnTo>
                  <a:lnTo>
                    <a:pt x="110528" y="178801"/>
                  </a:lnTo>
                  <a:lnTo>
                    <a:pt x="133938" y="235199"/>
                  </a:lnTo>
                  <a:lnTo>
                    <a:pt x="171394" y="2928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71618" y="247534"/>
              <a:ext cx="114228" cy="363119"/>
            </a:xfrm>
            <a:custGeom>
              <a:avLst/>
              <a:gdLst/>
              <a:ahLst/>
              <a:cxnLst/>
              <a:rect l="0" t="0" r="0" b="0"/>
              <a:pathLst>
                <a:path w="114228" h="363119">
                  <a:moveTo>
                    <a:pt x="72112" y="363118"/>
                  </a:moveTo>
                  <a:lnTo>
                    <a:pt x="57458" y="310091"/>
                  </a:lnTo>
                  <a:lnTo>
                    <a:pt x="32113" y="249449"/>
                  </a:lnTo>
                  <a:lnTo>
                    <a:pt x="12730" y="187709"/>
                  </a:lnTo>
                  <a:lnTo>
                    <a:pt x="529" y="126373"/>
                  </a:lnTo>
                  <a:lnTo>
                    <a:pt x="0" y="71512"/>
                  </a:lnTo>
                  <a:lnTo>
                    <a:pt x="4187" y="43613"/>
                  </a:lnTo>
                  <a:lnTo>
                    <a:pt x="16188" y="21854"/>
                  </a:lnTo>
                  <a:lnTo>
                    <a:pt x="24300" y="12777"/>
                  </a:lnTo>
                  <a:lnTo>
                    <a:pt x="45793" y="2690"/>
                  </a:lnTo>
                  <a:lnTo>
                    <a:pt x="58076" y="0"/>
                  </a:lnTo>
                  <a:lnTo>
                    <a:pt x="81082" y="3251"/>
                  </a:lnTo>
                  <a:lnTo>
                    <a:pt x="114227" y="156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96331" y="447704"/>
              <a:ext cx="210571" cy="15550"/>
            </a:xfrm>
            <a:custGeom>
              <a:avLst/>
              <a:gdLst/>
              <a:ahLst/>
              <a:cxnLst/>
              <a:rect l="0" t="0" r="0" b="0"/>
              <a:pathLst>
                <a:path w="210571" h="15550">
                  <a:moveTo>
                    <a:pt x="210570" y="15549"/>
                  </a:moveTo>
                  <a:lnTo>
                    <a:pt x="156426" y="12430"/>
                  </a:lnTo>
                  <a:lnTo>
                    <a:pt x="101479" y="6484"/>
                  </a:lnTo>
                  <a:lnTo>
                    <a:pt x="43000" y="0"/>
                  </a:lnTo>
                  <a:lnTo>
                    <a:pt x="0" y="50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93345" y="505367"/>
              <a:ext cx="124115" cy="118297"/>
            </a:xfrm>
            <a:custGeom>
              <a:avLst/>
              <a:gdLst/>
              <a:ahLst/>
              <a:cxnLst/>
              <a:rect l="0" t="0" r="0" b="0"/>
              <a:pathLst>
                <a:path w="124115" h="118297">
                  <a:moveTo>
                    <a:pt x="87256" y="21057"/>
                  </a:moveTo>
                  <a:lnTo>
                    <a:pt x="76077" y="9879"/>
                  </a:lnTo>
                  <a:lnTo>
                    <a:pt x="58111" y="4391"/>
                  </a:lnTo>
                  <a:lnTo>
                    <a:pt x="46769" y="2927"/>
                  </a:lnTo>
                  <a:lnTo>
                    <a:pt x="27928" y="7540"/>
                  </a:lnTo>
                  <a:lnTo>
                    <a:pt x="19628" y="12046"/>
                  </a:lnTo>
                  <a:lnTo>
                    <a:pt x="7285" y="26411"/>
                  </a:lnTo>
                  <a:lnTo>
                    <a:pt x="2357" y="35155"/>
                  </a:lnTo>
                  <a:lnTo>
                    <a:pt x="0" y="54229"/>
                  </a:lnTo>
                  <a:lnTo>
                    <a:pt x="4022" y="74405"/>
                  </a:lnTo>
                  <a:lnTo>
                    <a:pt x="13608" y="95070"/>
                  </a:lnTo>
                  <a:lnTo>
                    <a:pt x="31907" y="109714"/>
                  </a:lnTo>
                  <a:lnTo>
                    <a:pt x="43337" y="115257"/>
                  </a:lnTo>
                  <a:lnTo>
                    <a:pt x="68517" y="118296"/>
                  </a:lnTo>
                  <a:lnTo>
                    <a:pt x="92965" y="114577"/>
                  </a:lnTo>
                  <a:lnTo>
                    <a:pt x="111630" y="105126"/>
                  </a:lnTo>
                  <a:lnTo>
                    <a:pt x="117544" y="96990"/>
                  </a:lnTo>
                  <a:lnTo>
                    <a:pt x="124114" y="75472"/>
                  </a:lnTo>
                  <a:lnTo>
                    <a:pt x="120795" y="53431"/>
                  </a:lnTo>
                  <a:lnTo>
                    <a:pt x="105772" y="24410"/>
                  </a:lnTo>
                  <a:lnTo>
                    <a:pt x="93145" y="10849"/>
                  </a:lnTo>
                  <a:lnTo>
                    <a:pt x="661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033243" y="463063"/>
              <a:ext cx="126343" cy="121144"/>
            </a:xfrm>
            <a:custGeom>
              <a:avLst/>
              <a:gdLst/>
              <a:ahLst/>
              <a:cxnLst/>
              <a:rect l="0" t="0" r="0" b="0"/>
              <a:pathLst>
                <a:path w="126343" h="121144">
                  <a:moveTo>
                    <a:pt x="0" y="63361"/>
                  </a:moveTo>
                  <a:lnTo>
                    <a:pt x="52886" y="121143"/>
                  </a:lnTo>
                  <a:lnTo>
                    <a:pt x="53974" y="119430"/>
                  </a:lnTo>
                  <a:lnTo>
                    <a:pt x="53531" y="114779"/>
                  </a:lnTo>
                  <a:lnTo>
                    <a:pt x="25183" y="52145"/>
                  </a:lnTo>
                  <a:lnTo>
                    <a:pt x="17822" y="31470"/>
                  </a:lnTo>
                  <a:lnTo>
                    <a:pt x="17731" y="22213"/>
                  </a:lnTo>
                  <a:lnTo>
                    <a:pt x="23869" y="5689"/>
                  </a:lnTo>
                  <a:lnTo>
                    <a:pt x="29950" y="1516"/>
                  </a:lnTo>
                  <a:lnTo>
                    <a:pt x="46067" y="0"/>
                  </a:lnTo>
                  <a:lnTo>
                    <a:pt x="95277" y="8499"/>
                  </a:lnTo>
                  <a:lnTo>
                    <a:pt x="126342" y="107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170114" y="475199"/>
              <a:ext cx="252685" cy="135454"/>
            </a:xfrm>
            <a:custGeom>
              <a:avLst/>
              <a:gdLst/>
              <a:ahLst/>
              <a:cxnLst/>
              <a:rect l="0" t="0" r="0" b="0"/>
              <a:pathLst>
                <a:path w="252685" h="135454">
                  <a:moveTo>
                    <a:pt x="0" y="51225"/>
                  </a:moveTo>
                  <a:lnTo>
                    <a:pt x="6066" y="82724"/>
                  </a:lnTo>
                  <a:lnTo>
                    <a:pt x="3476" y="74194"/>
                  </a:lnTo>
                  <a:lnTo>
                    <a:pt x="6618" y="48672"/>
                  </a:lnTo>
                  <a:lnTo>
                    <a:pt x="14959" y="18883"/>
                  </a:lnTo>
                  <a:lnTo>
                    <a:pt x="21671" y="13286"/>
                  </a:lnTo>
                  <a:lnTo>
                    <a:pt x="41607" y="10187"/>
                  </a:lnTo>
                  <a:lnTo>
                    <a:pt x="59826" y="15829"/>
                  </a:lnTo>
                  <a:lnTo>
                    <a:pt x="67960" y="20609"/>
                  </a:lnTo>
                  <a:lnTo>
                    <a:pt x="80118" y="35278"/>
                  </a:lnTo>
                  <a:lnTo>
                    <a:pt x="97455" y="73292"/>
                  </a:lnTo>
                  <a:lnTo>
                    <a:pt x="101234" y="76465"/>
                  </a:lnTo>
                  <a:lnTo>
                    <a:pt x="104925" y="75071"/>
                  </a:lnTo>
                  <a:lnTo>
                    <a:pt x="108554" y="70632"/>
                  </a:lnTo>
                  <a:lnTo>
                    <a:pt x="126354" y="9506"/>
                  </a:lnTo>
                  <a:lnTo>
                    <a:pt x="134539" y="3525"/>
                  </a:lnTo>
                  <a:lnTo>
                    <a:pt x="156111" y="0"/>
                  </a:lnTo>
                  <a:lnTo>
                    <a:pt x="178177" y="5452"/>
                  </a:lnTo>
                  <a:lnTo>
                    <a:pt x="188975" y="10181"/>
                  </a:lnTo>
                  <a:lnTo>
                    <a:pt x="204092" y="24795"/>
                  </a:lnTo>
                  <a:lnTo>
                    <a:pt x="231058" y="83263"/>
                  </a:lnTo>
                  <a:lnTo>
                    <a:pt x="252684" y="1354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646736" y="440760"/>
              <a:ext cx="186674" cy="159285"/>
            </a:xfrm>
            <a:custGeom>
              <a:avLst/>
              <a:gdLst/>
              <a:ahLst/>
              <a:cxnLst/>
              <a:rect l="0" t="0" r="0" b="0"/>
              <a:pathLst>
                <a:path w="186674" h="159285">
                  <a:moveTo>
                    <a:pt x="91917" y="117250"/>
                  </a:moveTo>
                  <a:lnTo>
                    <a:pt x="99152" y="89694"/>
                  </a:lnTo>
                  <a:lnTo>
                    <a:pt x="98675" y="36591"/>
                  </a:lnTo>
                  <a:lnTo>
                    <a:pt x="96423" y="24873"/>
                  </a:lnTo>
                  <a:lnTo>
                    <a:pt x="91412" y="15891"/>
                  </a:lnTo>
                  <a:lnTo>
                    <a:pt x="76485" y="2791"/>
                  </a:lnTo>
                  <a:lnTo>
                    <a:pt x="67591" y="0"/>
                  </a:lnTo>
                  <a:lnTo>
                    <a:pt x="48350" y="18"/>
                  </a:lnTo>
                  <a:lnTo>
                    <a:pt x="31219" y="10165"/>
                  </a:lnTo>
                  <a:lnTo>
                    <a:pt x="16977" y="26373"/>
                  </a:lnTo>
                  <a:lnTo>
                    <a:pt x="6747" y="45275"/>
                  </a:lnTo>
                  <a:lnTo>
                    <a:pt x="0" y="86825"/>
                  </a:lnTo>
                  <a:lnTo>
                    <a:pt x="3591" y="125003"/>
                  </a:lnTo>
                  <a:lnTo>
                    <a:pt x="12106" y="144482"/>
                  </a:lnTo>
                  <a:lnTo>
                    <a:pt x="17653" y="152952"/>
                  </a:lnTo>
                  <a:lnTo>
                    <a:pt x="26030" y="157429"/>
                  </a:lnTo>
                  <a:lnTo>
                    <a:pt x="47816" y="159284"/>
                  </a:lnTo>
                  <a:lnTo>
                    <a:pt x="66857" y="153089"/>
                  </a:lnTo>
                  <a:lnTo>
                    <a:pt x="75211" y="148162"/>
                  </a:lnTo>
                  <a:lnTo>
                    <a:pt x="80780" y="140197"/>
                  </a:lnTo>
                  <a:lnTo>
                    <a:pt x="88617" y="106632"/>
                  </a:lnTo>
                  <a:lnTo>
                    <a:pt x="92109" y="75239"/>
                  </a:lnTo>
                  <a:lnTo>
                    <a:pt x="94384" y="75205"/>
                  </a:lnTo>
                  <a:lnTo>
                    <a:pt x="131282" y="123426"/>
                  </a:lnTo>
                  <a:lnTo>
                    <a:pt x="157392" y="139487"/>
                  </a:lnTo>
                  <a:lnTo>
                    <a:pt x="186673" y="1488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843938" y="451707"/>
              <a:ext cx="147400" cy="158946"/>
            </a:xfrm>
            <a:custGeom>
              <a:avLst/>
              <a:gdLst/>
              <a:ahLst/>
              <a:cxnLst/>
              <a:rect l="0" t="0" r="0" b="0"/>
              <a:pathLst>
                <a:path w="147400" h="158946">
                  <a:moveTo>
                    <a:pt x="0" y="22075"/>
                  </a:moveTo>
                  <a:lnTo>
                    <a:pt x="3119" y="64767"/>
                  </a:lnTo>
                  <a:lnTo>
                    <a:pt x="17959" y="124143"/>
                  </a:lnTo>
                  <a:lnTo>
                    <a:pt x="25858" y="150973"/>
                  </a:lnTo>
                  <a:lnTo>
                    <a:pt x="21830" y="137476"/>
                  </a:lnTo>
                  <a:lnTo>
                    <a:pt x="13107" y="84818"/>
                  </a:lnTo>
                  <a:lnTo>
                    <a:pt x="11037" y="29009"/>
                  </a:lnTo>
                  <a:lnTo>
                    <a:pt x="14377" y="18509"/>
                  </a:lnTo>
                  <a:lnTo>
                    <a:pt x="20113" y="10339"/>
                  </a:lnTo>
                  <a:lnTo>
                    <a:pt x="27446" y="3723"/>
                  </a:lnTo>
                  <a:lnTo>
                    <a:pt x="35845" y="481"/>
                  </a:lnTo>
                  <a:lnTo>
                    <a:pt x="54535" y="0"/>
                  </a:lnTo>
                  <a:lnTo>
                    <a:pt x="63263" y="3848"/>
                  </a:lnTo>
                  <a:lnTo>
                    <a:pt x="86724" y="26033"/>
                  </a:lnTo>
                  <a:lnTo>
                    <a:pt x="128592" y="86763"/>
                  </a:lnTo>
                  <a:lnTo>
                    <a:pt x="143337" y="132642"/>
                  </a:lnTo>
                  <a:lnTo>
                    <a:pt x="147399" y="1589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036499" y="261594"/>
              <a:ext cx="154880" cy="379247"/>
            </a:xfrm>
            <a:custGeom>
              <a:avLst/>
              <a:gdLst/>
              <a:ahLst/>
              <a:cxnLst/>
              <a:rect l="0" t="0" r="0" b="0"/>
              <a:pathLst>
                <a:path w="154880" h="379247">
                  <a:moveTo>
                    <a:pt x="60123" y="317473"/>
                  </a:moveTo>
                  <a:lnTo>
                    <a:pt x="66188" y="282681"/>
                  </a:lnTo>
                  <a:lnTo>
                    <a:pt x="60100" y="239574"/>
                  </a:lnTo>
                  <a:lnTo>
                    <a:pt x="49975" y="215001"/>
                  </a:lnTo>
                  <a:lnTo>
                    <a:pt x="42828" y="208214"/>
                  </a:lnTo>
                  <a:lnTo>
                    <a:pt x="34555" y="204859"/>
                  </a:lnTo>
                  <a:lnTo>
                    <a:pt x="25530" y="203793"/>
                  </a:lnTo>
                  <a:lnTo>
                    <a:pt x="18344" y="206591"/>
                  </a:lnTo>
                  <a:lnTo>
                    <a:pt x="7239" y="219059"/>
                  </a:lnTo>
                  <a:lnTo>
                    <a:pt x="0" y="262577"/>
                  </a:lnTo>
                  <a:lnTo>
                    <a:pt x="5959" y="314948"/>
                  </a:lnTo>
                  <a:lnTo>
                    <a:pt x="21520" y="359088"/>
                  </a:lnTo>
                  <a:lnTo>
                    <a:pt x="27369" y="369783"/>
                  </a:lnTo>
                  <a:lnTo>
                    <a:pt x="34777" y="375743"/>
                  </a:lnTo>
                  <a:lnTo>
                    <a:pt x="43226" y="378546"/>
                  </a:lnTo>
                  <a:lnTo>
                    <a:pt x="52367" y="379246"/>
                  </a:lnTo>
                  <a:lnTo>
                    <a:pt x="68765" y="373783"/>
                  </a:lnTo>
                  <a:lnTo>
                    <a:pt x="76412" y="369051"/>
                  </a:lnTo>
                  <a:lnTo>
                    <a:pt x="88030" y="351315"/>
                  </a:lnTo>
                  <a:lnTo>
                    <a:pt x="105019" y="296212"/>
                  </a:lnTo>
                  <a:lnTo>
                    <a:pt x="118470" y="242303"/>
                  </a:lnTo>
                  <a:lnTo>
                    <a:pt x="121865" y="187576"/>
                  </a:lnTo>
                  <a:lnTo>
                    <a:pt x="122870" y="128076"/>
                  </a:lnTo>
                  <a:lnTo>
                    <a:pt x="121998" y="74052"/>
                  </a:lnTo>
                  <a:lnTo>
                    <a:pt x="111816" y="16403"/>
                  </a:lnTo>
                  <a:lnTo>
                    <a:pt x="108623" y="4455"/>
                  </a:lnTo>
                  <a:lnTo>
                    <a:pt x="104154" y="0"/>
                  </a:lnTo>
                  <a:lnTo>
                    <a:pt x="98836" y="539"/>
                  </a:lnTo>
                  <a:lnTo>
                    <a:pt x="92951" y="4408"/>
                  </a:lnTo>
                  <a:lnTo>
                    <a:pt x="89027" y="11667"/>
                  </a:lnTo>
                  <a:lnTo>
                    <a:pt x="82730" y="60058"/>
                  </a:lnTo>
                  <a:lnTo>
                    <a:pt x="87075" y="114417"/>
                  </a:lnTo>
                  <a:lnTo>
                    <a:pt x="99199" y="175761"/>
                  </a:lnTo>
                  <a:lnTo>
                    <a:pt x="109395" y="226871"/>
                  </a:lnTo>
                  <a:lnTo>
                    <a:pt x="123321" y="290304"/>
                  </a:lnTo>
                  <a:lnTo>
                    <a:pt x="126822" y="302870"/>
                  </a:lnTo>
                  <a:lnTo>
                    <a:pt x="131494" y="310077"/>
                  </a:lnTo>
                  <a:lnTo>
                    <a:pt x="136950" y="313712"/>
                  </a:lnTo>
                  <a:lnTo>
                    <a:pt x="154879" y="3174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382359" y="469378"/>
              <a:ext cx="198575" cy="162310"/>
            </a:xfrm>
            <a:custGeom>
              <a:avLst/>
              <a:gdLst/>
              <a:ahLst/>
              <a:cxnLst/>
              <a:rect l="0" t="0" r="0" b="0"/>
              <a:pathLst>
                <a:path w="198575" h="162310">
                  <a:moveTo>
                    <a:pt x="93288" y="67575"/>
                  </a:moveTo>
                  <a:lnTo>
                    <a:pt x="78716" y="24883"/>
                  </a:lnTo>
                  <a:lnTo>
                    <a:pt x="73045" y="14547"/>
                  </a:lnTo>
                  <a:lnTo>
                    <a:pt x="64585" y="7657"/>
                  </a:lnTo>
                  <a:lnTo>
                    <a:pt x="42707" y="0"/>
                  </a:lnTo>
                  <a:lnTo>
                    <a:pt x="32661" y="1468"/>
                  </a:lnTo>
                  <a:lnTo>
                    <a:pt x="15261" y="12458"/>
                  </a:lnTo>
                  <a:lnTo>
                    <a:pt x="5967" y="35280"/>
                  </a:lnTo>
                  <a:lnTo>
                    <a:pt x="0" y="92001"/>
                  </a:lnTo>
                  <a:lnTo>
                    <a:pt x="4557" y="128625"/>
                  </a:lnTo>
                  <a:lnTo>
                    <a:pt x="13298" y="147741"/>
                  </a:lnTo>
                  <a:lnTo>
                    <a:pt x="18905" y="156114"/>
                  </a:lnTo>
                  <a:lnTo>
                    <a:pt x="26151" y="160526"/>
                  </a:lnTo>
                  <a:lnTo>
                    <a:pt x="43563" y="162309"/>
                  </a:lnTo>
                  <a:lnTo>
                    <a:pt x="51949" y="158807"/>
                  </a:lnTo>
                  <a:lnTo>
                    <a:pt x="67506" y="145557"/>
                  </a:lnTo>
                  <a:lnTo>
                    <a:pt x="83830" y="118367"/>
                  </a:lnTo>
                  <a:lnTo>
                    <a:pt x="90486" y="82494"/>
                  </a:lnTo>
                  <a:lnTo>
                    <a:pt x="93760" y="78691"/>
                  </a:lnTo>
                  <a:lnTo>
                    <a:pt x="98282" y="80835"/>
                  </a:lnTo>
                  <a:lnTo>
                    <a:pt x="108376" y="94525"/>
                  </a:lnTo>
                  <a:lnTo>
                    <a:pt x="122975" y="120794"/>
                  </a:lnTo>
                  <a:lnTo>
                    <a:pt x="148488" y="142745"/>
                  </a:lnTo>
                  <a:lnTo>
                    <a:pt x="168124" y="152846"/>
                  </a:lnTo>
                  <a:lnTo>
                    <a:pt x="175935" y="154838"/>
                  </a:lnTo>
                  <a:lnTo>
                    <a:pt x="198574" y="1518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570321" y="457664"/>
              <a:ext cx="147877" cy="221982"/>
            </a:xfrm>
            <a:custGeom>
              <a:avLst/>
              <a:gdLst/>
              <a:ahLst/>
              <a:cxnLst/>
              <a:rect l="0" t="0" r="0" b="0"/>
              <a:pathLst>
                <a:path w="147877" h="221982">
                  <a:moveTo>
                    <a:pt x="115897" y="5589"/>
                  </a:moveTo>
                  <a:lnTo>
                    <a:pt x="99129" y="0"/>
                  </a:lnTo>
                  <a:lnTo>
                    <a:pt x="66345" y="2114"/>
                  </a:lnTo>
                  <a:lnTo>
                    <a:pt x="32584" y="15738"/>
                  </a:lnTo>
                  <a:lnTo>
                    <a:pt x="5944" y="34593"/>
                  </a:lnTo>
                  <a:lnTo>
                    <a:pt x="1650" y="42472"/>
                  </a:lnTo>
                  <a:lnTo>
                    <a:pt x="0" y="60586"/>
                  </a:lnTo>
                  <a:lnTo>
                    <a:pt x="3537" y="69160"/>
                  </a:lnTo>
                  <a:lnTo>
                    <a:pt x="16826" y="84926"/>
                  </a:lnTo>
                  <a:lnTo>
                    <a:pt x="49628" y="101366"/>
                  </a:lnTo>
                  <a:lnTo>
                    <a:pt x="101463" y="118571"/>
                  </a:lnTo>
                  <a:lnTo>
                    <a:pt x="124690" y="130283"/>
                  </a:lnTo>
                  <a:lnTo>
                    <a:pt x="140472" y="146407"/>
                  </a:lnTo>
                  <a:lnTo>
                    <a:pt x="146318" y="155620"/>
                  </a:lnTo>
                  <a:lnTo>
                    <a:pt x="147876" y="165271"/>
                  </a:lnTo>
                  <a:lnTo>
                    <a:pt x="143368" y="185353"/>
                  </a:lnTo>
                  <a:lnTo>
                    <a:pt x="127676" y="210801"/>
                  </a:lnTo>
                  <a:lnTo>
                    <a:pt x="119070" y="216097"/>
                  </a:lnTo>
                  <a:lnTo>
                    <a:pt x="97030" y="221981"/>
                  </a:lnTo>
                  <a:lnTo>
                    <a:pt x="43511" y="217735"/>
                  </a:lnTo>
                  <a:lnTo>
                    <a:pt x="31668" y="2161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793771" y="831751"/>
            <a:ext cx="4112509" cy="531574"/>
            <a:chOff x="793771" y="831751"/>
            <a:chExt cx="4112509" cy="531574"/>
          </a:xfrm>
        </p:grpSpPr>
        <p:sp>
          <p:nvSpPr>
            <p:cNvPr id="55" name="Freeform 54"/>
            <p:cNvSpPr/>
            <p:nvPr/>
          </p:nvSpPr>
          <p:spPr>
            <a:xfrm>
              <a:off x="793771" y="1015349"/>
              <a:ext cx="216965" cy="230581"/>
            </a:xfrm>
            <a:custGeom>
              <a:avLst/>
              <a:gdLst/>
              <a:ahLst/>
              <a:cxnLst/>
              <a:rect l="0" t="0" r="0" b="0"/>
              <a:pathLst>
                <a:path w="216965" h="230581">
                  <a:moveTo>
                    <a:pt x="143265" y="79614"/>
                  </a:moveTo>
                  <a:lnTo>
                    <a:pt x="124137" y="26909"/>
                  </a:lnTo>
                  <a:lnTo>
                    <a:pt x="112926" y="10956"/>
                  </a:lnTo>
                  <a:lnTo>
                    <a:pt x="93906" y="2306"/>
                  </a:lnTo>
                  <a:lnTo>
                    <a:pt x="82283" y="0"/>
                  </a:lnTo>
                  <a:lnTo>
                    <a:pt x="72195" y="802"/>
                  </a:lnTo>
                  <a:lnTo>
                    <a:pt x="54746" y="7932"/>
                  </a:lnTo>
                  <a:lnTo>
                    <a:pt x="31769" y="25100"/>
                  </a:lnTo>
                  <a:lnTo>
                    <a:pt x="15733" y="50594"/>
                  </a:lnTo>
                  <a:lnTo>
                    <a:pt x="1003" y="100225"/>
                  </a:lnTo>
                  <a:lnTo>
                    <a:pt x="0" y="162021"/>
                  </a:lnTo>
                  <a:lnTo>
                    <a:pt x="5892" y="189939"/>
                  </a:lnTo>
                  <a:lnTo>
                    <a:pt x="16310" y="214045"/>
                  </a:lnTo>
                  <a:lnTo>
                    <a:pt x="24703" y="221877"/>
                  </a:lnTo>
                  <a:lnTo>
                    <a:pt x="46507" y="230580"/>
                  </a:lnTo>
                  <a:lnTo>
                    <a:pt x="56533" y="230561"/>
                  </a:lnTo>
                  <a:lnTo>
                    <a:pt x="73912" y="224301"/>
                  </a:lnTo>
                  <a:lnTo>
                    <a:pt x="86315" y="210600"/>
                  </a:lnTo>
                  <a:lnTo>
                    <a:pt x="103809" y="167619"/>
                  </a:lnTo>
                  <a:lnTo>
                    <a:pt x="117360" y="114069"/>
                  </a:lnTo>
                  <a:lnTo>
                    <a:pt x="120772" y="82934"/>
                  </a:lnTo>
                  <a:lnTo>
                    <a:pt x="124122" y="102565"/>
                  </a:lnTo>
                  <a:lnTo>
                    <a:pt x="151460" y="144652"/>
                  </a:lnTo>
                  <a:lnTo>
                    <a:pt x="177279" y="169335"/>
                  </a:lnTo>
                  <a:lnTo>
                    <a:pt x="193867" y="177982"/>
                  </a:lnTo>
                  <a:lnTo>
                    <a:pt x="216964" y="1848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034462" y="1039986"/>
              <a:ext cx="159192" cy="172521"/>
            </a:xfrm>
            <a:custGeom>
              <a:avLst/>
              <a:gdLst/>
              <a:ahLst/>
              <a:cxnLst/>
              <a:rect l="0" t="0" r="0" b="0"/>
              <a:pathLst>
                <a:path w="159192" h="172521">
                  <a:moveTo>
                    <a:pt x="18387" y="86563"/>
                  </a:moveTo>
                  <a:lnTo>
                    <a:pt x="10054" y="124041"/>
                  </a:lnTo>
                  <a:lnTo>
                    <a:pt x="11629" y="158889"/>
                  </a:lnTo>
                  <a:lnTo>
                    <a:pt x="14214" y="172520"/>
                  </a:lnTo>
                  <a:lnTo>
                    <a:pt x="0" y="110881"/>
                  </a:lnTo>
                  <a:lnTo>
                    <a:pt x="1241" y="69592"/>
                  </a:lnTo>
                  <a:lnTo>
                    <a:pt x="12141" y="24199"/>
                  </a:lnTo>
                  <a:lnTo>
                    <a:pt x="18902" y="15741"/>
                  </a:lnTo>
                  <a:lnTo>
                    <a:pt x="38893" y="3224"/>
                  </a:lnTo>
                  <a:lnTo>
                    <a:pt x="60256" y="0"/>
                  </a:lnTo>
                  <a:lnTo>
                    <a:pt x="81449" y="3637"/>
                  </a:lnTo>
                  <a:lnTo>
                    <a:pt x="102567" y="13052"/>
                  </a:lnTo>
                  <a:lnTo>
                    <a:pt x="128597" y="37096"/>
                  </a:lnTo>
                  <a:lnTo>
                    <a:pt x="149948" y="76662"/>
                  </a:lnTo>
                  <a:lnTo>
                    <a:pt x="157967" y="97370"/>
                  </a:lnTo>
                  <a:lnTo>
                    <a:pt x="159191" y="118272"/>
                  </a:lnTo>
                  <a:lnTo>
                    <a:pt x="155258" y="1497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477099" y="1037484"/>
              <a:ext cx="186404" cy="152237"/>
            </a:xfrm>
            <a:custGeom>
              <a:avLst/>
              <a:gdLst/>
              <a:ahLst/>
              <a:cxnLst/>
              <a:rect l="0" t="0" r="0" b="0"/>
              <a:pathLst>
                <a:path w="186404" h="152237">
                  <a:moveTo>
                    <a:pt x="81118" y="57479"/>
                  </a:moveTo>
                  <a:lnTo>
                    <a:pt x="86708" y="40712"/>
                  </a:lnTo>
                  <a:lnTo>
                    <a:pt x="83212" y="23121"/>
                  </a:lnTo>
                  <a:lnTo>
                    <a:pt x="79005" y="13517"/>
                  </a:lnTo>
                  <a:lnTo>
                    <a:pt x="71521" y="7114"/>
                  </a:lnTo>
                  <a:lnTo>
                    <a:pt x="50726" y="0"/>
                  </a:lnTo>
                  <a:lnTo>
                    <a:pt x="40970" y="442"/>
                  </a:lnTo>
                  <a:lnTo>
                    <a:pt x="23890" y="7173"/>
                  </a:lnTo>
                  <a:lnTo>
                    <a:pt x="11620" y="21083"/>
                  </a:lnTo>
                  <a:lnTo>
                    <a:pt x="3437" y="40133"/>
                  </a:lnTo>
                  <a:lnTo>
                    <a:pt x="0" y="75996"/>
                  </a:lnTo>
                  <a:lnTo>
                    <a:pt x="11800" y="130844"/>
                  </a:lnTo>
                  <a:lnTo>
                    <a:pt x="18528" y="137975"/>
                  </a:lnTo>
                  <a:lnTo>
                    <a:pt x="38483" y="145898"/>
                  </a:lnTo>
                  <a:lnTo>
                    <a:pt x="48015" y="145671"/>
                  </a:lnTo>
                  <a:lnTo>
                    <a:pt x="64846" y="139179"/>
                  </a:lnTo>
                  <a:lnTo>
                    <a:pt x="80125" y="122256"/>
                  </a:lnTo>
                  <a:lnTo>
                    <a:pt x="92375" y="99137"/>
                  </a:lnTo>
                  <a:lnTo>
                    <a:pt x="97820" y="73264"/>
                  </a:lnTo>
                  <a:lnTo>
                    <a:pt x="100441" y="69172"/>
                  </a:lnTo>
                  <a:lnTo>
                    <a:pt x="103359" y="71124"/>
                  </a:lnTo>
                  <a:lnTo>
                    <a:pt x="116174" y="89988"/>
                  </a:lnTo>
                  <a:lnTo>
                    <a:pt x="167821" y="142913"/>
                  </a:lnTo>
                  <a:lnTo>
                    <a:pt x="186403" y="1522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674031" y="842279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8333" y="48931"/>
                  </a:lnTo>
                  <a:lnTo>
                    <a:pt x="12997" y="96777"/>
                  </a:lnTo>
                  <a:lnTo>
                    <a:pt x="18669" y="147998"/>
                  </a:lnTo>
                  <a:lnTo>
                    <a:pt x="23469" y="200219"/>
                  </a:lnTo>
                  <a:lnTo>
                    <a:pt x="29180" y="249617"/>
                  </a:lnTo>
                  <a:lnTo>
                    <a:pt x="33992" y="284531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97159" y="1011744"/>
              <a:ext cx="147495" cy="351581"/>
            </a:xfrm>
            <a:custGeom>
              <a:avLst/>
              <a:gdLst/>
              <a:ahLst/>
              <a:cxnLst/>
              <a:rect l="0" t="0" r="0" b="0"/>
              <a:pathLst>
                <a:path w="147495" h="351581">
                  <a:moveTo>
                    <a:pt x="66385" y="72691"/>
                  </a:moveTo>
                  <a:lnTo>
                    <a:pt x="77563" y="61512"/>
                  </a:lnTo>
                  <a:lnTo>
                    <a:pt x="79686" y="54710"/>
                  </a:lnTo>
                  <a:lnTo>
                    <a:pt x="78925" y="37793"/>
                  </a:lnTo>
                  <a:lnTo>
                    <a:pt x="66331" y="8538"/>
                  </a:lnTo>
                  <a:lnTo>
                    <a:pt x="59330" y="3016"/>
                  </a:lnTo>
                  <a:lnTo>
                    <a:pt x="51153" y="505"/>
                  </a:lnTo>
                  <a:lnTo>
                    <a:pt x="42192" y="0"/>
                  </a:lnTo>
                  <a:lnTo>
                    <a:pt x="25997" y="5679"/>
                  </a:lnTo>
                  <a:lnTo>
                    <a:pt x="18402" y="10469"/>
                  </a:lnTo>
                  <a:lnTo>
                    <a:pt x="6845" y="25149"/>
                  </a:lnTo>
                  <a:lnTo>
                    <a:pt x="2125" y="33978"/>
                  </a:lnTo>
                  <a:lnTo>
                    <a:pt x="0" y="56265"/>
                  </a:lnTo>
                  <a:lnTo>
                    <a:pt x="8168" y="103111"/>
                  </a:lnTo>
                  <a:lnTo>
                    <a:pt x="13536" y="111688"/>
                  </a:lnTo>
                  <a:lnTo>
                    <a:pt x="28858" y="124338"/>
                  </a:lnTo>
                  <a:lnTo>
                    <a:pt x="36688" y="125840"/>
                  </a:lnTo>
                  <a:lnTo>
                    <a:pt x="44247" y="124501"/>
                  </a:lnTo>
                  <a:lnTo>
                    <a:pt x="51626" y="121269"/>
                  </a:lnTo>
                  <a:lnTo>
                    <a:pt x="73190" y="99952"/>
                  </a:lnTo>
                  <a:lnTo>
                    <a:pt x="81108" y="78178"/>
                  </a:lnTo>
                  <a:lnTo>
                    <a:pt x="83219" y="65820"/>
                  </a:lnTo>
                  <a:lnTo>
                    <a:pt x="85796" y="63431"/>
                  </a:lnTo>
                  <a:lnTo>
                    <a:pt x="88684" y="67688"/>
                  </a:lnTo>
                  <a:lnTo>
                    <a:pt x="105153" y="123938"/>
                  </a:lnTo>
                  <a:lnTo>
                    <a:pt x="122558" y="186703"/>
                  </a:lnTo>
                  <a:lnTo>
                    <a:pt x="136579" y="238668"/>
                  </a:lnTo>
                  <a:lnTo>
                    <a:pt x="147494" y="293993"/>
                  </a:lnTo>
                  <a:lnTo>
                    <a:pt x="146887" y="319616"/>
                  </a:lnTo>
                  <a:lnTo>
                    <a:pt x="138818" y="338803"/>
                  </a:lnTo>
                  <a:lnTo>
                    <a:pt x="129881" y="344855"/>
                  </a:lnTo>
                  <a:lnTo>
                    <a:pt x="104354" y="351580"/>
                  </a:lnTo>
                  <a:lnTo>
                    <a:pt x="79750" y="348330"/>
                  </a:lnTo>
                  <a:lnTo>
                    <a:pt x="20918" y="323068"/>
                  </a:lnTo>
                  <a:lnTo>
                    <a:pt x="3214" y="3148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000414" y="976580"/>
              <a:ext cx="126343" cy="175595"/>
            </a:xfrm>
            <a:custGeom>
              <a:avLst/>
              <a:gdLst/>
              <a:ahLst/>
              <a:cxnLst/>
              <a:rect l="0" t="0" r="0" b="0"/>
              <a:pathLst>
                <a:path w="126343" h="175595">
                  <a:moveTo>
                    <a:pt x="0" y="86798"/>
                  </a:moveTo>
                  <a:lnTo>
                    <a:pt x="58617" y="86798"/>
                  </a:lnTo>
                  <a:lnTo>
                    <a:pt x="79084" y="80559"/>
                  </a:lnTo>
                  <a:lnTo>
                    <a:pt x="87818" y="75619"/>
                  </a:lnTo>
                  <a:lnTo>
                    <a:pt x="100641" y="60773"/>
                  </a:lnTo>
                  <a:lnTo>
                    <a:pt x="105699" y="51900"/>
                  </a:lnTo>
                  <a:lnTo>
                    <a:pt x="106731" y="42476"/>
                  </a:lnTo>
                  <a:lnTo>
                    <a:pt x="101638" y="22645"/>
                  </a:lnTo>
                  <a:lnTo>
                    <a:pt x="94665" y="14784"/>
                  </a:lnTo>
                  <a:lnTo>
                    <a:pt x="74439" y="2929"/>
                  </a:lnTo>
                  <a:lnTo>
                    <a:pt x="52971" y="0"/>
                  </a:lnTo>
                  <a:lnTo>
                    <a:pt x="42333" y="856"/>
                  </a:lnTo>
                  <a:lnTo>
                    <a:pt x="24274" y="11167"/>
                  </a:lnTo>
                  <a:lnTo>
                    <a:pt x="16183" y="18830"/>
                  </a:lnTo>
                  <a:lnTo>
                    <a:pt x="7192" y="39822"/>
                  </a:lnTo>
                  <a:lnTo>
                    <a:pt x="4366" y="64750"/>
                  </a:lnTo>
                  <a:lnTo>
                    <a:pt x="15075" y="127164"/>
                  </a:lnTo>
                  <a:lnTo>
                    <a:pt x="30463" y="159979"/>
                  </a:lnTo>
                  <a:lnTo>
                    <a:pt x="39026" y="167171"/>
                  </a:lnTo>
                  <a:lnTo>
                    <a:pt x="61019" y="175162"/>
                  </a:lnTo>
                  <a:lnTo>
                    <a:pt x="83271" y="175594"/>
                  </a:lnTo>
                  <a:lnTo>
                    <a:pt x="126342" y="171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200455" y="831751"/>
              <a:ext cx="171077" cy="273987"/>
            </a:xfrm>
            <a:custGeom>
              <a:avLst/>
              <a:gdLst/>
              <a:ahLst/>
              <a:cxnLst/>
              <a:rect l="0" t="0" r="0" b="0"/>
              <a:pathLst>
                <a:path w="171077" h="273987">
                  <a:moveTo>
                    <a:pt x="0" y="0"/>
                  </a:moveTo>
                  <a:lnTo>
                    <a:pt x="0" y="58617"/>
                  </a:lnTo>
                  <a:lnTo>
                    <a:pt x="11453" y="121453"/>
                  </a:lnTo>
                  <a:lnTo>
                    <a:pt x="21331" y="170127"/>
                  </a:lnTo>
                  <a:lnTo>
                    <a:pt x="31667" y="221593"/>
                  </a:lnTo>
                  <a:lnTo>
                    <a:pt x="36301" y="247055"/>
                  </a:lnTo>
                  <a:lnTo>
                    <a:pt x="35899" y="248931"/>
                  </a:lnTo>
                  <a:lnTo>
                    <a:pt x="34462" y="246672"/>
                  </a:lnTo>
                  <a:lnTo>
                    <a:pt x="32438" y="221137"/>
                  </a:lnTo>
                  <a:lnTo>
                    <a:pt x="38204" y="203178"/>
                  </a:lnTo>
                  <a:lnTo>
                    <a:pt x="43017" y="195113"/>
                  </a:lnTo>
                  <a:lnTo>
                    <a:pt x="57724" y="183033"/>
                  </a:lnTo>
                  <a:lnTo>
                    <a:pt x="66558" y="178174"/>
                  </a:lnTo>
                  <a:lnTo>
                    <a:pt x="88853" y="175895"/>
                  </a:lnTo>
                  <a:lnTo>
                    <a:pt x="113190" y="179951"/>
                  </a:lnTo>
                  <a:lnTo>
                    <a:pt x="135705" y="189552"/>
                  </a:lnTo>
                  <a:lnTo>
                    <a:pt x="151171" y="204738"/>
                  </a:lnTo>
                  <a:lnTo>
                    <a:pt x="170631" y="243083"/>
                  </a:lnTo>
                  <a:lnTo>
                    <a:pt x="171076" y="252133"/>
                  </a:lnTo>
                  <a:lnTo>
                    <a:pt x="165331" y="268427"/>
                  </a:lnTo>
                  <a:lnTo>
                    <a:pt x="157015" y="272538"/>
                  </a:lnTo>
                  <a:lnTo>
                    <a:pt x="132176" y="273986"/>
                  </a:lnTo>
                  <a:lnTo>
                    <a:pt x="74468" y="262320"/>
                  </a:lnTo>
                  <a:lnTo>
                    <a:pt x="19955" y="245196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432082" y="979150"/>
              <a:ext cx="105286" cy="140746"/>
            </a:xfrm>
            <a:custGeom>
              <a:avLst/>
              <a:gdLst/>
              <a:ahLst/>
              <a:cxnLst/>
              <a:rect l="0" t="0" r="0" b="0"/>
              <a:pathLst>
                <a:path w="105286" h="140746">
                  <a:moveTo>
                    <a:pt x="0" y="63171"/>
                  </a:moveTo>
                  <a:lnTo>
                    <a:pt x="19129" y="117046"/>
                  </a:lnTo>
                  <a:lnTo>
                    <a:pt x="33094" y="140745"/>
                  </a:lnTo>
                  <a:lnTo>
                    <a:pt x="33761" y="139453"/>
                  </a:lnTo>
                  <a:lnTo>
                    <a:pt x="17059" y="83146"/>
                  </a:lnTo>
                  <a:lnTo>
                    <a:pt x="16551" y="62690"/>
                  </a:lnTo>
                  <a:lnTo>
                    <a:pt x="21394" y="43070"/>
                  </a:lnTo>
                  <a:lnTo>
                    <a:pt x="31346" y="26551"/>
                  </a:lnTo>
                  <a:lnTo>
                    <a:pt x="46687" y="14530"/>
                  </a:lnTo>
                  <a:lnTo>
                    <a:pt x="65204" y="645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593364" y="966652"/>
              <a:ext cx="186160" cy="159898"/>
            </a:xfrm>
            <a:custGeom>
              <a:avLst/>
              <a:gdLst/>
              <a:ahLst/>
              <a:cxnLst/>
              <a:rect l="0" t="0" r="0" b="0"/>
              <a:pathLst>
                <a:path w="186160" h="159898">
                  <a:moveTo>
                    <a:pt x="101931" y="33555"/>
                  </a:moveTo>
                  <a:lnTo>
                    <a:pt x="90752" y="16787"/>
                  </a:lnTo>
                  <a:lnTo>
                    <a:pt x="72786" y="5435"/>
                  </a:lnTo>
                  <a:lnTo>
                    <a:pt x="61444" y="771"/>
                  </a:lnTo>
                  <a:lnTo>
                    <a:pt x="50373" y="0"/>
                  </a:lnTo>
                  <a:lnTo>
                    <a:pt x="28714" y="5384"/>
                  </a:lnTo>
                  <a:lnTo>
                    <a:pt x="20364" y="12434"/>
                  </a:lnTo>
                  <a:lnTo>
                    <a:pt x="7967" y="32747"/>
                  </a:lnTo>
                  <a:lnTo>
                    <a:pt x="0" y="70490"/>
                  </a:lnTo>
                  <a:lnTo>
                    <a:pt x="3229" y="105720"/>
                  </a:lnTo>
                  <a:lnTo>
                    <a:pt x="11660" y="124510"/>
                  </a:lnTo>
                  <a:lnTo>
                    <a:pt x="17184" y="132796"/>
                  </a:lnTo>
                  <a:lnTo>
                    <a:pt x="25546" y="138320"/>
                  </a:lnTo>
                  <a:lnTo>
                    <a:pt x="47315" y="144458"/>
                  </a:lnTo>
                  <a:lnTo>
                    <a:pt x="57331" y="143755"/>
                  </a:lnTo>
                  <a:lnTo>
                    <a:pt x="74700" y="136735"/>
                  </a:lnTo>
                  <a:lnTo>
                    <a:pt x="80267" y="129248"/>
                  </a:lnTo>
                  <a:lnTo>
                    <a:pt x="86454" y="108450"/>
                  </a:lnTo>
                  <a:lnTo>
                    <a:pt x="91595" y="65160"/>
                  </a:lnTo>
                  <a:lnTo>
                    <a:pt x="93870" y="65153"/>
                  </a:lnTo>
                  <a:lnTo>
                    <a:pt x="137533" y="127964"/>
                  </a:lnTo>
                  <a:lnTo>
                    <a:pt x="151289" y="144144"/>
                  </a:lnTo>
                  <a:lnTo>
                    <a:pt x="165202" y="152896"/>
                  </a:lnTo>
                  <a:lnTo>
                    <a:pt x="186159" y="159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21637" y="1010735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14654" y="53028"/>
                  </a:lnTo>
                  <a:lnTo>
                    <a:pt x="23333" y="110550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811109" y="90545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923702" y="986905"/>
              <a:ext cx="140092" cy="155365"/>
            </a:xfrm>
            <a:custGeom>
              <a:avLst/>
              <a:gdLst/>
              <a:ahLst/>
              <a:cxnLst/>
              <a:rect l="0" t="0" r="0" b="0"/>
              <a:pathLst>
                <a:path w="140092" h="155365">
                  <a:moveTo>
                    <a:pt x="76920" y="13302"/>
                  </a:moveTo>
                  <a:lnTo>
                    <a:pt x="65741" y="2123"/>
                  </a:lnTo>
                  <a:lnTo>
                    <a:pt x="58939" y="0"/>
                  </a:lnTo>
                  <a:lnTo>
                    <a:pt x="42022" y="761"/>
                  </a:lnTo>
                  <a:lnTo>
                    <a:pt x="25925" y="11238"/>
                  </a:lnTo>
                  <a:lnTo>
                    <a:pt x="12141" y="28762"/>
                  </a:lnTo>
                  <a:lnTo>
                    <a:pt x="2116" y="52149"/>
                  </a:lnTo>
                  <a:lnTo>
                    <a:pt x="0" y="78140"/>
                  </a:lnTo>
                  <a:lnTo>
                    <a:pt x="4128" y="102950"/>
                  </a:lnTo>
                  <a:lnTo>
                    <a:pt x="19607" y="130071"/>
                  </a:lnTo>
                  <a:lnTo>
                    <a:pt x="32340" y="145528"/>
                  </a:lnTo>
                  <a:lnTo>
                    <a:pt x="55157" y="153957"/>
                  </a:lnTo>
                  <a:lnTo>
                    <a:pt x="82455" y="155364"/>
                  </a:lnTo>
                  <a:lnTo>
                    <a:pt x="140091" y="1396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36616" y="962578"/>
              <a:ext cx="132504" cy="143771"/>
            </a:xfrm>
            <a:custGeom>
              <a:avLst/>
              <a:gdLst/>
              <a:ahLst/>
              <a:cxnLst/>
              <a:rect l="0" t="0" r="0" b="0"/>
              <a:pathLst>
                <a:path w="132504" h="143771">
                  <a:moveTo>
                    <a:pt x="37746" y="69214"/>
                  </a:moveTo>
                  <a:lnTo>
                    <a:pt x="60103" y="69214"/>
                  </a:lnTo>
                  <a:lnTo>
                    <a:pt x="77318" y="62975"/>
                  </a:lnTo>
                  <a:lnTo>
                    <a:pt x="85185" y="58036"/>
                  </a:lnTo>
                  <a:lnTo>
                    <a:pt x="97045" y="43189"/>
                  </a:lnTo>
                  <a:lnTo>
                    <a:pt x="101845" y="34317"/>
                  </a:lnTo>
                  <a:lnTo>
                    <a:pt x="102706" y="26062"/>
                  </a:lnTo>
                  <a:lnTo>
                    <a:pt x="97423" y="10651"/>
                  </a:lnTo>
                  <a:lnTo>
                    <a:pt x="90399" y="5606"/>
                  </a:lnTo>
                  <a:lnTo>
                    <a:pt x="70116" y="0"/>
                  </a:lnTo>
                  <a:lnTo>
                    <a:pt x="37979" y="2433"/>
                  </a:lnTo>
                  <a:lnTo>
                    <a:pt x="19912" y="13797"/>
                  </a:lnTo>
                  <a:lnTo>
                    <a:pt x="11819" y="21741"/>
                  </a:lnTo>
                  <a:lnTo>
                    <a:pt x="2826" y="43046"/>
                  </a:lnTo>
                  <a:lnTo>
                    <a:pt x="0" y="66942"/>
                  </a:lnTo>
                  <a:lnTo>
                    <a:pt x="2643" y="89262"/>
                  </a:lnTo>
                  <a:lnTo>
                    <a:pt x="10836" y="107760"/>
                  </a:lnTo>
                  <a:lnTo>
                    <a:pt x="16297" y="115968"/>
                  </a:lnTo>
                  <a:lnTo>
                    <a:pt x="46339" y="138699"/>
                  </a:lnTo>
                  <a:lnTo>
                    <a:pt x="68471" y="143770"/>
                  </a:lnTo>
                  <a:lnTo>
                    <a:pt x="123068" y="134656"/>
                  </a:lnTo>
                  <a:lnTo>
                    <a:pt x="132503" y="1323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42818" y="1010735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84228" y="0"/>
                  </a:moveTo>
                  <a:lnTo>
                    <a:pt x="74653" y="24047"/>
                  </a:lnTo>
                  <a:lnTo>
                    <a:pt x="39564" y="82003"/>
                  </a:lnTo>
                  <a:lnTo>
                    <a:pt x="20302" y="10150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421761" y="979150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0" y="0"/>
                  </a:moveTo>
                  <a:lnTo>
                    <a:pt x="37087" y="52705"/>
                  </a:lnTo>
                  <a:lnTo>
                    <a:pt x="97274" y="113416"/>
                  </a:lnTo>
                  <a:lnTo>
                    <a:pt x="126342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612358" y="975456"/>
              <a:ext cx="138879" cy="320546"/>
            </a:xfrm>
            <a:custGeom>
              <a:avLst/>
              <a:gdLst/>
              <a:ahLst/>
              <a:cxnLst/>
              <a:rect l="0" t="0" r="0" b="0"/>
              <a:pathLst>
                <a:path w="138879" h="320546">
                  <a:moveTo>
                    <a:pt x="9445" y="140564"/>
                  </a:moveTo>
                  <a:lnTo>
                    <a:pt x="9445" y="199181"/>
                  </a:lnTo>
                  <a:lnTo>
                    <a:pt x="16680" y="253355"/>
                  </a:lnTo>
                  <a:lnTo>
                    <a:pt x="22442" y="305997"/>
                  </a:lnTo>
                  <a:lnTo>
                    <a:pt x="25129" y="317533"/>
                  </a:lnTo>
                  <a:lnTo>
                    <a:pt x="26920" y="320545"/>
                  </a:lnTo>
                  <a:lnTo>
                    <a:pt x="28113" y="317873"/>
                  </a:lnTo>
                  <a:lnTo>
                    <a:pt x="28270" y="302426"/>
                  </a:lnTo>
                  <a:lnTo>
                    <a:pt x="18839" y="248143"/>
                  </a:lnTo>
                  <a:lnTo>
                    <a:pt x="12228" y="193886"/>
                  </a:lnTo>
                  <a:lnTo>
                    <a:pt x="4406" y="134329"/>
                  </a:lnTo>
                  <a:lnTo>
                    <a:pt x="0" y="80364"/>
                  </a:lnTo>
                  <a:lnTo>
                    <a:pt x="2250" y="27764"/>
                  </a:lnTo>
                  <a:lnTo>
                    <a:pt x="4648" y="16231"/>
                  </a:lnTo>
                  <a:lnTo>
                    <a:pt x="10927" y="8542"/>
                  </a:lnTo>
                  <a:lnTo>
                    <a:pt x="30380" y="0"/>
                  </a:lnTo>
                  <a:lnTo>
                    <a:pt x="40949" y="1231"/>
                  </a:lnTo>
                  <a:lnTo>
                    <a:pt x="93662" y="32139"/>
                  </a:lnTo>
                  <a:lnTo>
                    <a:pt x="119666" y="58525"/>
                  </a:lnTo>
                  <a:lnTo>
                    <a:pt x="136599" y="88570"/>
                  </a:lnTo>
                  <a:lnTo>
                    <a:pt x="138878" y="109267"/>
                  </a:lnTo>
                  <a:lnTo>
                    <a:pt x="137847" y="119699"/>
                  </a:lnTo>
                  <a:lnTo>
                    <a:pt x="133651" y="127824"/>
                  </a:lnTo>
                  <a:lnTo>
                    <a:pt x="119630" y="139971"/>
                  </a:lnTo>
                  <a:lnTo>
                    <a:pt x="110977" y="142509"/>
                  </a:lnTo>
                  <a:lnTo>
                    <a:pt x="92005" y="142208"/>
                  </a:lnTo>
                  <a:lnTo>
                    <a:pt x="30502" y="1300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806404" y="937036"/>
              <a:ext cx="89141" cy="137142"/>
            </a:xfrm>
            <a:custGeom>
              <a:avLst/>
              <a:gdLst/>
              <a:ahLst/>
              <a:cxnLst/>
              <a:rect l="0" t="0" r="0" b="0"/>
              <a:pathLst>
                <a:path w="89141" h="137142">
                  <a:moveTo>
                    <a:pt x="4912" y="42114"/>
                  </a:moveTo>
                  <a:lnTo>
                    <a:pt x="10501" y="100731"/>
                  </a:lnTo>
                  <a:lnTo>
                    <a:pt x="19566" y="135521"/>
                  </a:lnTo>
                  <a:lnTo>
                    <a:pt x="20530" y="137141"/>
                  </a:lnTo>
                  <a:lnTo>
                    <a:pt x="7636" y="76400"/>
                  </a:lnTo>
                  <a:lnTo>
                    <a:pt x="0" y="42914"/>
                  </a:lnTo>
                  <a:lnTo>
                    <a:pt x="1949" y="21412"/>
                  </a:lnTo>
                  <a:lnTo>
                    <a:pt x="7615" y="14275"/>
                  </a:lnTo>
                  <a:lnTo>
                    <a:pt x="26391" y="6344"/>
                  </a:lnTo>
                  <a:lnTo>
                    <a:pt x="891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930521" y="913725"/>
              <a:ext cx="122951" cy="165665"/>
            </a:xfrm>
            <a:custGeom>
              <a:avLst/>
              <a:gdLst/>
              <a:ahLst/>
              <a:cxnLst/>
              <a:rect l="0" t="0" r="0" b="0"/>
              <a:pathLst>
                <a:path w="122951" h="165665">
                  <a:moveTo>
                    <a:pt x="7137" y="33839"/>
                  </a:moveTo>
                  <a:lnTo>
                    <a:pt x="25118" y="49480"/>
                  </a:lnTo>
                  <a:lnTo>
                    <a:pt x="42034" y="57559"/>
                  </a:lnTo>
                  <a:lnTo>
                    <a:pt x="76878" y="63094"/>
                  </a:lnTo>
                  <a:lnTo>
                    <a:pt x="97014" y="58150"/>
                  </a:lnTo>
                  <a:lnTo>
                    <a:pt x="105660" y="53556"/>
                  </a:lnTo>
                  <a:lnTo>
                    <a:pt x="110253" y="45814"/>
                  </a:lnTo>
                  <a:lnTo>
                    <a:pt x="112238" y="24733"/>
                  </a:lnTo>
                  <a:lnTo>
                    <a:pt x="108790" y="16070"/>
                  </a:lnTo>
                  <a:lnTo>
                    <a:pt x="95600" y="3325"/>
                  </a:lnTo>
                  <a:lnTo>
                    <a:pt x="74919" y="0"/>
                  </a:lnTo>
                  <a:lnTo>
                    <a:pt x="51300" y="3592"/>
                  </a:lnTo>
                  <a:lnTo>
                    <a:pt x="29105" y="12987"/>
                  </a:lnTo>
                  <a:lnTo>
                    <a:pt x="13781" y="31201"/>
                  </a:lnTo>
                  <a:lnTo>
                    <a:pt x="4241" y="56063"/>
                  </a:lnTo>
                  <a:lnTo>
                    <a:pt x="0" y="86611"/>
                  </a:lnTo>
                  <a:lnTo>
                    <a:pt x="4355" y="113445"/>
                  </a:lnTo>
                  <a:lnTo>
                    <a:pt x="19961" y="145164"/>
                  </a:lnTo>
                  <a:lnTo>
                    <a:pt x="26215" y="153679"/>
                  </a:lnTo>
                  <a:lnTo>
                    <a:pt x="35063" y="159356"/>
                  </a:lnTo>
                  <a:lnTo>
                    <a:pt x="57373" y="165664"/>
                  </a:lnTo>
                  <a:lnTo>
                    <a:pt x="90652" y="163625"/>
                  </a:lnTo>
                  <a:lnTo>
                    <a:pt x="122950" y="149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17256" y="915979"/>
              <a:ext cx="115987" cy="183506"/>
            </a:xfrm>
            <a:custGeom>
              <a:avLst/>
              <a:gdLst/>
              <a:ahLst/>
              <a:cxnLst/>
              <a:rect l="0" t="0" r="0" b="0"/>
              <a:pathLst>
                <a:path w="115987" h="183506">
                  <a:moveTo>
                    <a:pt x="104671" y="0"/>
                  </a:moveTo>
                  <a:lnTo>
                    <a:pt x="43560" y="17958"/>
                  </a:lnTo>
                  <a:lnTo>
                    <a:pt x="21359" y="24749"/>
                  </a:lnTo>
                  <a:lnTo>
                    <a:pt x="12865" y="30537"/>
                  </a:lnTo>
                  <a:lnTo>
                    <a:pt x="307" y="46327"/>
                  </a:lnTo>
                  <a:lnTo>
                    <a:pt x="0" y="54282"/>
                  </a:lnTo>
                  <a:lnTo>
                    <a:pt x="3305" y="61924"/>
                  </a:lnTo>
                  <a:lnTo>
                    <a:pt x="16336" y="75485"/>
                  </a:lnTo>
                  <a:lnTo>
                    <a:pt x="73649" y="102486"/>
                  </a:lnTo>
                  <a:lnTo>
                    <a:pt x="94393" y="114179"/>
                  </a:lnTo>
                  <a:lnTo>
                    <a:pt x="109072" y="130295"/>
                  </a:lnTo>
                  <a:lnTo>
                    <a:pt x="114624" y="139506"/>
                  </a:lnTo>
                  <a:lnTo>
                    <a:pt x="115986" y="149156"/>
                  </a:lnTo>
                  <a:lnTo>
                    <a:pt x="111259" y="169237"/>
                  </a:lnTo>
                  <a:lnTo>
                    <a:pt x="104384" y="175995"/>
                  </a:lnTo>
                  <a:lnTo>
                    <a:pt x="84267" y="183505"/>
                  </a:lnTo>
                  <a:lnTo>
                    <a:pt x="32083" y="180388"/>
                  </a:lnTo>
                  <a:lnTo>
                    <a:pt x="20443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05396" y="915979"/>
              <a:ext cx="84875" cy="179160"/>
            </a:xfrm>
            <a:custGeom>
              <a:avLst/>
              <a:gdLst/>
              <a:ahLst/>
              <a:cxnLst/>
              <a:rect l="0" t="0" r="0" b="0"/>
              <a:pathLst>
                <a:path w="84875" h="179160">
                  <a:moveTo>
                    <a:pt x="63930" y="0"/>
                  </a:moveTo>
                  <a:lnTo>
                    <a:pt x="4337" y="49498"/>
                  </a:lnTo>
                  <a:lnTo>
                    <a:pt x="805" y="57565"/>
                  </a:lnTo>
                  <a:lnTo>
                    <a:pt x="0" y="75887"/>
                  </a:lnTo>
                  <a:lnTo>
                    <a:pt x="3762" y="83347"/>
                  </a:lnTo>
                  <a:lnTo>
                    <a:pt x="17302" y="94755"/>
                  </a:lnTo>
                  <a:lnTo>
                    <a:pt x="78462" y="124604"/>
                  </a:lnTo>
                  <a:lnTo>
                    <a:pt x="82977" y="132202"/>
                  </a:lnTo>
                  <a:lnTo>
                    <a:pt x="84874" y="150003"/>
                  </a:lnTo>
                  <a:lnTo>
                    <a:pt x="78698" y="166494"/>
                  </a:lnTo>
                  <a:lnTo>
                    <a:pt x="73775" y="174167"/>
                  </a:lnTo>
                  <a:lnTo>
                    <a:pt x="66984" y="178112"/>
                  </a:lnTo>
                  <a:lnTo>
                    <a:pt x="30868" y="179159"/>
                  </a:lnTo>
                  <a:lnTo>
                    <a:pt x="759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495668" y="979150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89" y="62092"/>
                  </a:lnTo>
                  <a:lnTo>
                    <a:pt x="12997" y="12088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506197" y="905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584141" y="958093"/>
              <a:ext cx="106362" cy="160330"/>
            </a:xfrm>
            <a:custGeom>
              <a:avLst/>
              <a:gdLst/>
              <a:ahLst/>
              <a:cxnLst/>
              <a:rect l="0" t="0" r="0" b="0"/>
              <a:pathLst>
                <a:path w="106362" h="160330">
                  <a:moveTo>
                    <a:pt x="79983" y="21057"/>
                  </a:moveTo>
                  <a:lnTo>
                    <a:pt x="63216" y="15468"/>
                  </a:lnTo>
                  <a:lnTo>
                    <a:pt x="45624" y="15843"/>
                  </a:lnTo>
                  <a:lnTo>
                    <a:pt x="36020" y="17581"/>
                  </a:lnTo>
                  <a:lnTo>
                    <a:pt x="19110" y="28871"/>
                  </a:lnTo>
                  <a:lnTo>
                    <a:pt x="11325" y="36795"/>
                  </a:lnTo>
                  <a:lnTo>
                    <a:pt x="2675" y="58077"/>
                  </a:lnTo>
                  <a:lnTo>
                    <a:pt x="0" y="81964"/>
                  </a:lnTo>
                  <a:lnTo>
                    <a:pt x="2711" y="104279"/>
                  </a:lnTo>
                  <a:lnTo>
                    <a:pt x="16404" y="136572"/>
                  </a:lnTo>
                  <a:lnTo>
                    <a:pt x="31838" y="151556"/>
                  </a:lnTo>
                  <a:lnTo>
                    <a:pt x="40868" y="157189"/>
                  </a:lnTo>
                  <a:lnTo>
                    <a:pt x="60259" y="160329"/>
                  </a:lnTo>
                  <a:lnTo>
                    <a:pt x="70343" y="159528"/>
                  </a:lnTo>
                  <a:lnTo>
                    <a:pt x="87787" y="149280"/>
                  </a:lnTo>
                  <a:lnTo>
                    <a:pt x="95714" y="141634"/>
                  </a:lnTo>
                  <a:lnTo>
                    <a:pt x="104522" y="117541"/>
                  </a:lnTo>
                  <a:lnTo>
                    <a:pt x="106361" y="74211"/>
                  </a:lnTo>
                  <a:lnTo>
                    <a:pt x="101065" y="48190"/>
                  </a:lnTo>
                  <a:lnTo>
                    <a:pt x="81721" y="15541"/>
                  </a:lnTo>
                  <a:lnTo>
                    <a:pt x="694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748352" y="955876"/>
              <a:ext cx="157928" cy="181202"/>
            </a:xfrm>
            <a:custGeom>
              <a:avLst/>
              <a:gdLst/>
              <a:ahLst/>
              <a:cxnLst/>
              <a:rect l="0" t="0" r="0" b="0"/>
              <a:pathLst>
                <a:path w="157928" h="181202">
                  <a:moveTo>
                    <a:pt x="0" y="54859"/>
                  </a:moveTo>
                  <a:lnTo>
                    <a:pt x="3119" y="97551"/>
                  </a:lnTo>
                  <a:lnTo>
                    <a:pt x="15619" y="141503"/>
                  </a:lnTo>
                  <a:lnTo>
                    <a:pt x="3894" y="87085"/>
                  </a:lnTo>
                  <a:lnTo>
                    <a:pt x="1730" y="60603"/>
                  </a:lnTo>
                  <a:lnTo>
                    <a:pt x="7008" y="36355"/>
                  </a:lnTo>
                  <a:lnTo>
                    <a:pt x="11691" y="24976"/>
                  </a:lnTo>
                  <a:lnTo>
                    <a:pt x="26253" y="9212"/>
                  </a:lnTo>
                  <a:lnTo>
                    <a:pt x="35049" y="3371"/>
                  </a:lnTo>
                  <a:lnTo>
                    <a:pt x="54182" y="0"/>
                  </a:lnTo>
                  <a:lnTo>
                    <a:pt x="74384" y="3571"/>
                  </a:lnTo>
                  <a:lnTo>
                    <a:pt x="95060" y="12957"/>
                  </a:lnTo>
                  <a:lnTo>
                    <a:pt x="120843" y="36985"/>
                  </a:lnTo>
                  <a:lnTo>
                    <a:pt x="142110" y="76545"/>
                  </a:lnTo>
                  <a:lnTo>
                    <a:pt x="152721" y="108858"/>
                  </a:lnTo>
                  <a:lnTo>
                    <a:pt x="156899" y="154866"/>
                  </a:lnTo>
                  <a:lnTo>
                    <a:pt x="157927" y="1812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80" name="Table 79"/>
          <p:cNvGraphicFramePr>
            <a:graphicFrameLocks noGrp="1"/>
          </p:cNvGraphicFramePr>
          <p:nvPr/>
        </p:nvGraphicFramePr>
        <p:xfrm>
          <a:off x="381000" y="1625601"/>
          <a:ext cx="2672264" cy="4470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5674"/>
                <a:gridCol w="1326591"/>
              </a:tblGrid>
              <a:tr h="63862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63862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63862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63862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63862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63862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63862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97" name="Group 96"/>
          <p:cNvGrpSpPr/>
          <p:nvPr/>
        </p:nvGrpSpPr>
        <p:grpSpPr>
          <a:xfrm>
            <a:off x="568538" y="1747730"/>
            <a:ext cx="2347856" cy="438833"/>
            <a:chOff x="568538" y="1747730"/>
            <a:chExt cx="2347856" cy="438833"/>
          </a:xfrm>
        </p:grpSpPr>
        <p:sp>
          <p:nvSpPr>
            <p:cNvPr id="81" name="Freeform 80"/>
            <p:cNvSpPr/>
            <p:nvPr/>
          </p:nvSpPr>
          <p:spPr>
            <a:xfrm>
              <a:off x="684352" y="1779316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31585" y="0"/>
                  </a:moveTo>
                  <a:lnTo>
                    <a:pt x="23252" y="37478"/>
                  </a:lnTo>
                  <a:lnTo>
                    <a:pt x="21490" y="88901"/>
                  </a:lnTo>
                  <a:lnTo>
                    <a:pt x="13907" y="138053"/>
                  </a:lnTo>
                  <a:lnTo>
                    <a:pt x="11196" y="198542"/>
                  </a:lnTo>
                  <a:lnTo>
                    <a:pt x="7607" y="235472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68538" y="1747730"/>
              <a:ext cx="305328" cy="31587"/>
            </a:xfrm>
            <a:custGeom>
              <a:avLst/>
              <a:gdLst/>
              <a:ahLst/>
              <a:cxnLst/>
              <a:rect l="0" t="0" r="0" b="0"/>
              <a:pathLst>
                <a:path w="305328" h="31587">
                  <a:moveTo>
                    <a:pt x="305327" y="0"/>
                  </a:moveTo>
                  <a:lnTo>
                    <a:pt x="288559" y="5589"/>
                  </a:lnTo>
                  <a:lnTo>
                    <a:pt x="270968" y="5214"/>
                  </a:lnTo>
                  <a:lnTo>
                    <a:pt x="251452" y="3487"/>
                  </a:lnTo>
                  <a:lnTo>
                    <a:pt x="194290" y="9370"/>
                  </a:lnTo>
                  <a:lnTo>
                    <a:pt x="133872" y="11470"/>
                  </a:lnTo>
                  <a:lnTo>
                    <a:pt x="74691" y="25153"/>
                  </a:lnTo>
                  <a:lnTo>
                    <a:pt x="19094" y="3073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79067" y="2010943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4067" y="0"/>
                  </a:lnTo>
                  <a:lnTo>
                    <a:pt x="134351" y="8333"/>
                  </a:lnTo>
                  <a:lnTo>
                    <a:pt x="73584" y="17475"/>
                  </a:lnTo>
                  <a:lnTo>
                    <a:pt x="26580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22686" y="1937139"/>
              <a:ext cx="122148" cy="136976"/>
            </a:xfrm>
            <a:custGeom>
              <a:avLst/>
              <a:gdLst/>
              <a:ahLst/>
              <a:cxnLst/>
              <a:rect l="0" t="0" r="0" b="0"/>
              <a:pathLst>
                <a:path w="122148" h="136976">
                  <a:moveTo>
                    <a:pt x="9065" y="42218"/>
                  </a:moveTo>
                  <a:lnTo>
                    <a:pt x="9065" y="100835"/>
                  </a:lnTo>
                  <a:lnTo>
                    <a:pt x="7895" y="104693"/>
                  </a:lnTo>
                  <a:lnTo>
                    <a:pt x="5945" y="102585"/>
                  </a:lnTo>
                  <a:lnTo>
                    <a:pt x="1829" y="87765"/>
                  </a:lnTo>
                  <a:lnTo>
                    <a:pt x="0" y="65581"/>
                  </a:lnTo>
                  <a:lnTo>
                    <a:pt x="5426" y="43243"/>
                  </a:lnTo>
                  <a:lnTo>
                    <a:pt x="21635" y="14056"/>
                  </a:lnTo>
                  <a:lnTo>
                    <a:pt x="27973" y="5896"/>
                  </a:lnTo>
                  <a:lnTo>
                    <a:pt x="35708" y="1625"/>
                  </a:lnTo>
                  <a:lnTo>
                    <a:pt x="53662" y="0"/>
                  </a:lnTo>
                  <a:lnTo>
                    <a:pt x="70220" y="6297"/>
                  </a:lnTo>
                  <a:lnTo>
                    <a:pt x="99914" y="29403"/>
                  </a:lnTo>
                  <a:lnTo>
                    <a:pt x="115662" y="55189"/>
                  </a:lnTo>
                  <a:lnTo>
                    <a:pt x="122147" y="90645"/>
                  </a:lnTo>
                  <a:lnTo>
                    <a:pt x="114350" y="1369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91162" y="1916627"/>
              <a:ext cx="90470" cy="239724"/>
            </a:xfrm>
            <a:custGeom>
              <a:avLst/>
              <a:gdLst/>
              <a:ahLst/>
              <a:cxnLst/>
              <a:rect l="0" t="0" r="0" b="0"/>
              <a:pathLst>
                <a:path w="90470" h="239724">
                  <a:moveTo>
                    <a:pt x="9045" y="94316"/>
                  </a:moveTo>
                  <a:lnTo>
                    <a:pt x="14634" y="156408"/>
                  </a:lnTo>
                  <a:lnTo>
                    <a:pt x="18598" y="207793"/>
                  </a:lnTo>
                  <a:lnTo>
                    <a:pt x="19140" y="235217"/>
                  </a:lnTo>
                  <a:lnTo>
                    <a:pt x="18114" y="239723"/>
                  </a:lnTo>
                  <a:lnTo>
                    <a:pt x="16261" y="238047"/>
                  </a:lnTo>
                  <a:lnTo>
                    <a:pt x="13856" y="232250"/>
                  </a:lnTo>
                  <a:lnTo>
                    <a:pt x="6559" y="171159"/>
                  </a:lnTo>
                  <a:lnTo>
                    <a:pt x="105" y="120933"/>
                  </a:lnTo>
                  <a:lnTo>
                    <a:pt x="0" y="65951"/>
                  </a:lnTo>
                  <a:lnTo>
                    <a:pt x="8185" y="26380"/>
                  </a:lnTo>
                  <a:lnTo>
                    <a:pt x="18801" y="7190"/>
                  </a:lnTo>
                  <a:lnTo>
                    <a:pt x="26077" y="2307"/>
                  </a:lnTo>
                  <a:lnTo>
                    <a:pt x="43521" y="0"/>
                  </a:lnTo>
                  <a:lnTo>
                    <a:pt x="59853" y="5994"/>
                  </a:lnTo>
                  <a:lnTo>
                    <a:pt x="67483" y="10868"/>
                  </a:lnTo>
                  <a:lnTo>
                    <a:pt x="79081" y="25642"/>
                  </a:lnTo>
                  <a:lnTo>
                    <a:pt x="86965" y="45077"/>
                  </a:lnTo>
                  <a:lnTo>
                    <a:pt x="90469" y="69312"/>
                  </a:lnTo>
                  <a:lnTo>
                    <a:pt x="85788" y="89442"/>
                  </a:lnTo>
                  <a:lnTo>
                    <a:pt x="81264" y="98086"/>
                  </a:lnTo>
                  <a:lnTo>
                    <a:pt x="66879" y="110809"/>
                  </a:lnTo>
                  <a:lnTo>
                    <a:pt x="30102" y="1364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140199" y="1863544"/>
              <a:ext cx="111485" cy="210129"/>
            </a:xfrm>
            <a:custGeom>
              <a:avLst/>
              <a:gdLst/>
              <a:ahLst/>
              <a:cxnLst/>
              <a:rect l="0" t="0" r="0" b="0"/>
              <a:pathLst>
                <a:path w="111485" h="210129">
                  <a:moveTo>
                    <a:pt x="17935" y="52642"/>
                  </a:moveTo>
                  <a:lnTo>
                    <a:pt x="6757" y="63820"/>
                  </a:lnTo>
                  <a:lnTo>
                    <a:pt x="1269" y="81787"/>
                  </a:lnTo>
                  <a:lnTo>
                    <a:pt x="0" y="104200"/>
                  </a:lnTo>
                  <a:lnTo>
                    <a:pt x="11789" y="157784"/>
                  </a:lnTo>
                  <a:lnTo>
                    <a:pt x="21704" y="189470"/>
                  </a:lnTo>
                  <a:lnTo>
                    <a:pt x="34818" y="204312"/>
                  </a:lnTo>
                  <a:lnTo>
                    <a:pt x="43228" y="209907"/>
                  </a:lnTo>
                  <a:lnTo>
                    <a:pt x="51175" y="210128"/>
                  </a:lnTo>
                  <a:lnTo>
                    <a:pt x="58812" y="206766"/>
                  </a:lnTo>
                  <a:lnTo>
                    <a:pt x="80740" y="185266"/>
                  </a:lnTo>
                  <a:lnTo>
                    <a:pt x="98935" y="156669"/>
                  </a:lnTo>
                  <a:lnTo>
                    <a:pt x="106578" y="133971"/>
                  </a:lnTo>
                  <a:lnTo>
                    <a:pt x="111484" y="74859"/>
                  </a:lnTo>
                  <a:lnTo>
                    <a:pt x="109214" y="35049"/>
                  </a:lnTo>
                  <a:lnTo>
                    <a:pt x="1021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389761" y="1779316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2195" y="48930"/>
                  </a:lnTo>
                  <a:lnTo>
                    <a:pt x="434" y="108061"/>
                  </a:lnTo>
                  <a:lnTo>
                    <a:pt x="129" y="156280"/>
                  </a:lnTo>
                  <a:lnTo>
                    <a:pt x="26" y="21657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295005" y="1874072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6363" y="5589"/>
                  </a:lnTo>
                  <a:lnTo>
                    <a:pt x="4654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781125" y="1782243"/>
              <a:ext cx="290276" cy="330253"/>
            </a:xfrm>
            <a:custGeom>
              <a:avLst/>
              <a:gdLst/>
              <a:ahLst/>
              <a:cxnLst/>
              <a:rect l="0" t="0" r="0" b="0"/>
              <a:pathLst>
                <a:path w="290276" h="330253">
                  <a:moveTo>
                    <a:pt x="177175" y="18130"/>
                  </a:moveTo>
                  <a:lnTo>
                    <a:pt x="160408" y="6951"/>
                  </a:lnTo>
                  <a:lnTo>
                    <a:pt x="127623" y="0"/>
                  </a:lnTo>
                  <a:lnTo>
                    <a:pt x="93863" y="3529"/>
                  </a:lnTo>
                  <a:lnTo>
                    <a:pt x="75417" y="12031"/>
                  </a:lnTo>
                  <a:lnTo>
                    <a:pt x="59419" y="24778"/>
                  </a:lnTo>
                  <a:lnTo>
                    <a:pt x="17046" y="74649"/>
                  </a:lnTo>
                  <a:lnTo>
                    <a:pt x="7351" y="93552"/>
                  </a:lnTo>
                  <a:lnTo>
                    <a:pt x="0" y="149924"/>
                  </a:lnTo>
                  <a:lnTo>
                    <a:pt x="1668" y="204214"/>
                  </a:lnTo>
                  <a:lnTo>
                    <a:pt x="17366" y="267069"/>
                  </a:lnTo>
                  <a:lnTo>
                    <a:pt x="28550" y="290207"/>
                  </a:lnTo>
                  <a:lnTo>
                    <a:pt x="44439" y="305949"/>
                  </a:lnTo>
                  <a:lnTo>
                    <a:pt x="76235" y="321388"/>
                  </a:lnTo>
                  <a:lnTo>
                    <a:pt x="115291" y="330252"/>
                  </a:lnTo>
                  <a:lnTo>
                    <a:pt x="153380" y="329759"/>
                  </a:lnTo>
                  <a:lnTo>
                    <a:pt x="175958" y="323918"/>
                  </a:lnTo>
                  <a:lnTo>
                    <a:pt x="215929" y="301104"/>
                  </a:lnTo>
                  <a:lnTo>
                    <a:pt x="268226" y="253190"/>
                  </a:lnTo>
                  <a:lnTo>
                    <a:pt x="283832" y="226597"/>
                  </a:lnTo>
                  <a:lnTo>
                    <a:pt x="290275" y="190902"/>
                  </a:lnTo>
                  <a:lnTo>
                    <a:pt x="284047" y="130853"/>
                  </a:lnTo>
                  <a:lnTo>
                    <a:pt x="268169" y="71751"/>
                  </a:lnTo>
                  <a:lnTo>
                    <a:pt x="252229" y="45066"/>
                  </a:lnTo>
                  <a:lnTo>
                    <a:pt x="227099" y="22341"/>
                  </a:lnTo>
                  <a:lnTo>
                    <a:pt x="201313" y="14152"/>
                  </a:lnTo>
                  <a:lnTo>
                    <a:pt x="163270" y="9542"/>
                  </a:lnTo>
                  <a:lnTo>
                    <a:pt x="135061" y="7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98292" y="1979357"/>
              <a:ext cx="127166" cy="135530"/>
            </a:xfrm>
            <a:custGeom>
              <a:avLst/>
              <a:gdLst/>
              <a:ahLst/>
              <a:cxnLst/>
              <a:rect l="0" t="0" r="0" b="0"/>
              <a:pathLst>
                <a:path w="127166" h="135530">
                  <a:moveTo>
                    <a:pt x="17936" y="21057"/>
                  </a:moveTo>
                  <a:lnTo>
                    <a:pt x="6757" y="32235"/>
                  </a:lnTo>
                  <a:lnTo>
                    <a:pt x="1269" y="50202"/>
                  </a:lnTo>
                  <a:lnTo>
                    <a:pt x="0" y="72615"/>
                  </a:lnTo>
                  <a:lnTo>
                    <a:pt x="7032" y="104964"/>
                  </a:lnTo>
                  <a:lnTo>
                    <a:pt x="17379" y="126199"/>
                  </a:lnTo>
                  <a:lnTo>
                    <a:pt x="24584" y="132096"/>
                  </a:lnTo>
                  <a:lnTo>
                    <a:pt x="32896" y="134857"/>
                  </a:lnTo>
                  <a:lnTo>
                    <a:pt x="41947" y="135529"/>
                  </a:lnTo>
                  <a:lnTo>
                    <a:pt x="61363" y="130035"/>
                  </a:lnTo>
                  <a:lnTo>
                    <a:pt x="88905" y="113788"/>
                  </a:lnTo>
                  <a:lnTo>
                    <a:pt x="103290" y="99706"/>
                  </a:lnTo>
                  <a:lnTo>
                    <a:pt x="125954" y="51908"/>
                  </a:lnTo>
                  <a:lnTo>
                    <a:pt x="127165" y="31259"/>
                  </a:lnTo>
                  <a:lnTo>
                    <a:pt x="1232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316703" y="1768787"/>
              <a:ext cx="20624" cy="305328"/>
            </a:xfrm>
            <a:custGeom>
              <a:avLst/>
              <a:gdLst/>
              <a:ahLst/>
              <a:cxnLst/>
              <a:rect l="0" t="0" r="0" b="0"/>
              <a:pathLst>
                <a:path w="20624" h="305328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9144" y="205864"/>
                  </a:lnTo>
                  <a:lnTo>
                    <a:pt x="13026" y="262976"/>
                  </a:lnTo>
                  <a:lnTo>
                    <a:pt x="2062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242570" y="1877365"/>
              <a:ext cx="168457" cy="7237"/>
            </a:xfrm>
            <a:custGeom>
              <a:avLst/>
              <a:gdLst/>
              <a:ahLst/>
              <a:cxnLst/>
              <a:rect l="0" t="0" r="0" b="0"/>
              <a:pathLst>
                <a:path w="168457" h="7237">
                  <a:moveTo>
                    <a:pt x="168456" y="7236"/>
                  </a:moveTo>
                  <a:lnTo>
                    <a:pt x="140900" y="0"/>
                  </a:lnTo>
                  <a:lnTo>
                    <a:pt x="87797" y="477"/>
                  </a:lnTo>
                  <a:lnTo>
                    <a:pt x="27159" y="6346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00663" y="1934423"/>
              <a:ext cx="109795" cy="252140"/>
            </a:xfrm>
            <a:custGeom>
              <a:avLst/>
              <a:gdLst/>
              <a:ahLst/>
              <a:cxnLst/>
              <a:rect l="0" t="0" r="0" b="0"/>
              <a:pathLst>
                <a:path w="109795" h="252140">
                  <a:moveTo>
                    <a:pt x="10363" y="108105"/>
                  </a:moveTo>
                  <a:lnTo>
                    <a:pt x="15952" y="166722"/>
                  </a:lnTo>
                  <a:lnTo>
                    <a:pt x="19915" y="220896"/>
                  </a:lnTo>
                  <a:lnTo>
                    <a:pt x="20458" y="248701"/>
                  </a:lnTo>
                  <a:lnTo>
                    <a:pt x="19432" y="252139"/>
                  </a:lnTo>
                  <a:lnTo>
                    <a:pt x="6199" y="212023"/>
                  </a:lnTo>
                  <a:lnTo>
                    <a:pt x="672" y="149115"/>
                  </a:lnTo>
                  <a:lnTo>
                    <a:pt x="0" y="93849"/>
                  </a:lnTo>
                  <a:lnTo>
                    <a:pt x="11062" y="51888"/>
                  </a:lnTo>
                  <a:lnTo>
                    <a:pt x="25881" y="30087"/>
                  </a:lnTo>
                  <a:lnTo>
                    <a:pt x="44166" y="13769"/>
                  </a:lnTo>
                  <a:lnTo>
                    <a:pt x="63991" y="2617"/>
                  </a:lnTo>
                  <a:lnTo>
                    <a:pt x="84500" y="0"/>
                  </a:lnTo>
                  <a:lnTo>
                    <a:pt x="94883" y="940"/>
                  </a:lnTo>
                  <a:lnTo>
                    <a:pt x="101804" y="6246"/>
                  </a:lnTo>
                  <a:lnTo>
                    <a:pt x="109495" y="24620"/>
                  </a:lnTo>
                  <a:lnTo>
                    <a:pt x="109794" y="45264"/>
                  </a:lnTo>
                  <a:lnTo>
                    <a:pt x="104857" y="64968"/>
                  </a:lnTo>
                  <a:lnTo>
                    <a:pt x="94864" y="81524"/>
                  </a:lnTo>
                  <a:lnTo>
                    <a:pt x="70495" y="103999"/>
                  </a:lnTo>
                  <a:lnTo>
                    <a:pt x="41948" y="1186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581677" y="1937243"/>
              <a:ext cx="120166" cy="156115"/>
            </a:xfrm>
            <a:custGeom>
              <a:avLst/>
              <a:gdLst/>
              <a:ahLst/>
              <a:cxnLst/>
              <a:rect l="0" t="0" r="0" b="0"/>
              <a:pathLst>
                <a:path w="120166" h="156115">
                  <a:moveTo>
                    <a:pt x="8333" y="21057"/>
                  </a:moveTo>
                  <a:lnTo>
                    <a:pt x="0" y="58535"/>
                  </a:lnTo>
                  <a:lnTo>
                    <a:pt x="1575" y="96503"/>
                  </a:lnTo>
                  <a:lnTo>
                    <a:pt x="12587" y="145664"/>
                  </a:lnTo>
                  <a:lnTo>
                    <a:pt x="19358" y="152092"/>
                  </a:lnTo>
                  <a:lnTo>
                    <a:pt x="28551" y="155207"/>
                  </a:lnTo>
                  <a:lnTo>
                    <a:pt x="39359" y="156114"/>
                  </a:lnTo>
                  <a:lnTo>
                    <a:pt x="57608" y="150883"/>
                  </a:lnTo>
                  <a:lnTo>
                    <a:pt x="73517" y="139589"/>
                  </a:lnTo>
                  <a:lnTo>
                    <a:pt x="109912" y="93728"/>
                  </a:lnTo>
                  <a:lnTo>
                    <a:pt x="117820" y="70123"/>
                  </a:lnTo>
                  <a:lnTo>
                    <a:pt x="120165" y="45204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811109" y="1789844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31585" y="0"/>
                  </a:moveTo>
                  <a:lnTo>
                    <a:pt x="17114" y="33622"/>
                  </a:lnTo>
                  <a:lnTo>
                    <a:pt x="11829" y="88443"/>
                  </a:lnTo>
                  <a:lnTo>
                    <a:pt x="10914" y="138119"/>
                  </a:lnTo>
                  <a:lnTo>
                    <a:pt x="5015" y="19612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695295" y="1853015"/>
              <a:ext cx="221099" cy="19595"/>
            </a:xfrm>
            <a:custGeom>
              <a:avLst/>
              <a:gdLst/>
              <a:ahLst/>
              <a:cxnLst/>
              <a:rect l="0" t="0" r="0" b="0"/>
              <a:pathLst>
                <a:path w="221099" h="19595">
                  <a:moveTo>
                    <a:pt x="221098" y="10529"/>
                  </a:moveTo>
                  <a:lnTo>
                    <a:pt x="162482" y="19594"/>
                  </a:lnTo>
                  <a:lnTo>
                    <a:pt x="107138" y="13532"/>
                  </a:lnTo>
                  <a:lnTo>
                    <a:pt x="47333" y="80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920441" y="2453139"/>
            <a:ext cx="304853" cy="336913"/>
            <a:chOff x="920441" y="2453139"/>
            <a:chExt cx="304853" cy="336913"/>
          </a:xfrm>
        </p:grpSpPr>
        <p:sp>
          <p:nvSpPr>
            <p:cNvPr id="98" name="Freeform 97"/>
            <p:cNvSpPr/>
            <p:nvPr/>
          </p:nvSpPr>
          <p:spPr>
            <a:xfrm>
              <a:off x="920441" y="2453139"/>
              <a:ext cx="6067" cy="336913"/>
            </a:xfrm>
            <a:custGeom>
              <a:avLst/>
              <a:gdLst/>
              <a:ahLst/>
              <a:cxnLst/>
              <a:rect l="0" t="0" r="0" b="0"/>
              <a:pathLst>
                <a:path w="6067" h="336913">
                  <a:moveTo>
                    <a:pt x="6066" y="0"/>
                  </a:moveTo>
                  <a:lnTo>
                    <a:pt x="0" y="32452"/>
                  </a:lnTo>
                  <a:lnTo>
                    <a:pt x="5036" y="95521"/>
                  </a:lnTo>
                  <a:lnTo>
                    <a:pt x="5863" y="155046"/>
                  </a:lnTo>
                  <a:lnTo>
                    <a:pt x="6006" y="203607"/>
                  </a:lnTo>
                  <a:lnTo>
                    <a:pt x="6054" y="265650"/>
                  </a:lnTo>
                  <a:lnTo>
                    <a:pt x="6063" y="307219"/>
                  </a:lnTo>
                  <a:lnTo>
                    <a:pt x="606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037678" y="2474197"/>
              <a:ext cx="187616" cy="301949"/>
            </a:xfrm>
            <a:custGeom>
              <a:avLst/>
              <a:gdLst/>
              <a:ahLst/>
              <a:cxnLst/>
              <a:rect l="0" t="0" r="0" b="0"/>
              <a:pathLst>
                <a:path w="187616" h="301949">
                  <a:moveTo>
                    <a:pt x="130985" y="0"/>
                  </a:moveTo>
                  <a:lnTo>
                    <a:pt x="114217" y="5589"/>
                  </a:lnTo>
                  <a:lnTo>
                    <a:pt x="99746" y="17691"/>
                  </a:lnTo>
                  <a:lnTo>
                    <a:pt x="57316" y="74328"/>
                  </a:lnTo>
                  <a:lnTo>
                    <a:pt x="30600" y="126424"/>
                  </a:lnTo>
                  <a:lnTo>
                    <a:pt x="8274" y="189520"/>
                  </a:lnTo>
                  <a:lnTo>
                    <a:pt x="0" y="221100"/>
                  </a:lnTo>
                  <a:lnTo>
                    <a:pt x="1799" y="242156"/>
                  </a:lnTo>
                  <a:lnTo>
                    <a:pt x="14979" y="273741"/>
                  </a:lnTo>
                  <a:lnTo>
                    <a:pt x="30294" y="288558"/>
                  </a:lnTo>
                  <a:lnTo>
                    <a:pt x="49968" y="297874"/>
                  </a:lnTo>
                  <a:lnTo>
                    <a:pt x="86183" y="301948"/>
                  </a:lnTo>
                  <a:lnTo>
                    <a:pt x="108733" y="298755"/>
                  </a:lnTo>
                  <a:lnTo>
                    <a:pt x="127334" y="290317"/>
                  </a:lnTo>
                  <a:lnTo>
                    <a:pt x="158340" y="265836"/>
                  </a:lnTo>
                  <a:lnTo>
                    <a:pt x="174315" y="239813"/>
                  </a:lnTo>
                  <a:lnTo>
                    <a:pt x="186457" y="209876"/>
                  </a:lnTo>
                  <a:lnTo>
                    <a:pt x="187615" y="189204"/>
                  </a:lnTo>
                  <a:lnTo>
                    <a:pt x="186286" y="178778"/>
                  </a:lnTo>
                  <a:lnTo>
                    <a:pt x="181890" y="170658"/>
                  </a:lnTo>
                  <a:lnTo>
                    <a:pt x="167647" y="158516"/>
                  </a:lnTo>
                  <a:lnTo>
                    <a:pt x="158936" y="155980"/>
                  </a:lnTo>
                  <a:lnTo>
                    <a:pt x="139898" y="156282"/>
                  </a:lnTo>
                  <a:lnTo>
                    <a:pt x="122858" y="163435"/>
                  </a:lnTo>
                  <a:lnTo>
                    <a:pt x="67100" y="200525"/>
                  </a:lnTo>
                  <a:lnTo>
                    <a:pt x="25700" y="231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862004" y="3092250"/>
            <a:ext cx="475116" cy="308455"/>
            <a:chOff x="862004" y="3092250"/>
            <a:chExt cx="475116" cy="308455"/>
          </a:xfrm>
        </p:grpSpPr>
        <p:sp>
          <p:nvSpPr>
            <p:cNvPr id="101" name="Freeform 100"/>
            <p:cNvSpPr/>
            <p:nvPr/>
          </p:nvSpPr>
          <p:spPr>
            <a:xfrm>
              <a:off x="862004" y="3092250"/>
              <a:ext cx="285603" cy="295044"/>
            </a:xfrm>
            <a:custGeom>
              <a:avLst/>
              <a:gdLst/>
              <a:ahLst/>
              <a:cxnLst/>
              <a:rect l="0" t="0" r="0" b="0"/>
              <a:pathLst>
                <a:path w="285603" h="295044">
                  <a:moveTo>
                    <a:pt x="53975" y="45242"/>
                  </a:moveTo>
                  <a:lnTo>
                    <a:pt x="4477" y="103805"/>
                  </a:lnTo>
                  <a:lnTo>
                    <a:pt x="1089" y="105341"/>
                  </a:lnTo>
                  <a:lnTo>
                    <a:pt x="0" y="102855"/>
                  </a:lnTo>
                  <a:lnTo>
                    <a:pt x="12668" y="54358"/>
                  </a:lnTo>
                  <a:lnTo>
                    <a:pt x="20408" y="35255"/>
                  </a:lnTo>
                  <a:lnTo>
                    <a:pt x="31648" y="18967"/>
                  </a:lnTo>
                  <a:lnTo>
                    <a:pt x="47561" y="7048"/>
                  </a:lnTo>
                  <a:lnTo>
                    <a:pt x="56718" y="2232"/>
                  </a:lnTo>
                  <a:lnTo>
                    <a:pt x="79371" y="0"/>
                  </a:lnTo>
                  <a:lnTo>
                    <a:pt x="102696" y="4077"/>
                  </a:lnTo>
                  <a:lnTo>
                    <a:pt x="120862" y="13688"/>
                  </a:lnTo>
                  <a:lnTo>
                    <a:pt x="133616" y="28879"/>
                  </a:lnTo>
                  <a:lnTo>
                    <a:pt x="161212" y="78615"/>
                  </a:lnTo>
                  <a:lnTo>
                    <a:pt x="168094" y="130516"/>
                  </a:lnTo>
                  <a:lnTo>
                    <a:pt x="166167" y="168774"/>
                  </a:lnTo>
                  <a:lnTo>
                    <a:pt x="150594" y="223856"/>
                  </a:lnTo>
                  <a:lnTo>
                    <a:pt x="126656" y="263148"/>
                  </a:lnTo>
                  <a:lnTo>
                    <a:pt x="112014" y="277790"/>
                  </a:lnTo>
                  <a:lnTo>
                    <a:pt x="93808" y="288197"/>
                  </a:lnTo>
                  <a:lnTo>
                    <a:pt x="58238" y="295043"/>
                  </a:lnTo>
                  <a:lnTo>
                    <a:pt x="37932" y="290405"/>
                  </a:lnTo>
                  <a:lnTo>
                    <a:pt x="29242" y="285893"/>
                  </a:lnTo>
                  <a:lnTo>
                    <a:pt x="24618" y="278206"/>
                  </a:lnTo>
                  <a:lnTo>
                    <a:pt x="22600" y="257186"/>
                  </a:lnTo>
                  <a:lnTo>
                    <a:pt x="28722" y="238485"/>
                  </a:lnTo>
                  <a:lnTo>
                    <a:pt x="33630" y="230223"/>
                  </a:lnTo>
                  <a:lnTo>
                    <a:pt x="48442" y="217923"/>
                  </a:lnTo>
                  <a:lnTo>
                    <a:pt x="57305" y="213005"/>
                  </a:lnTo>
                  <a:lnTo>
                    <a:pt x="76512" y="210660"/>
                  </a:lnTo>
                  <a:lnTo>
                    <a:pt x="117438" y="218687"/>
                  </a:lnTo>
                  <a:lnTo>
                    <a:pt x="180343" y="247459"/>
                  </a:lnTo>
                  <a:lnTo>
                    <a:pt x="211910" y="258926"/>
                  </a:lnTo>
                  <a:lnTo>
                    <a:pt x="249079" y="258554"/>
                  </a:lnTo>
                  <a:lnTo>
                    <a:pt x="285602" y="2452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326590" y="3137492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10529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86" y="144119"/>
                  </a:lnTo>
                  <a:lnTo>
                    <a:pt x="17" y="20008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149422" y="3095378"/>
              <a:ext cx="187698" cy="203631"/>
            </a:xfrm>
            <a:custGeom>
              <a:avLst/>
              <a:gdLst/>
              <a:ahLst/>
              <a:cxnLst/>
              <a:rect l="0" t="0" r="0" b="0"/>
              <a:pathLst>
                <a:path w="187698" h="203631">
                  <a:moveTo>
                    <a:pt x="187697" y="136870"/>
                  </a:moveTo>
                  <a:lnTo>
                    <a:pt x="133822" y="162065"/>
                  </a:lnTo>
                  <a:lnTo>
                    <a:pt x="95816" y="181535"/>
                  </a:lnTo>
                  <a:lnTo>
                    <a:pt x="69616" y="197677"/>
                  </a:lnTo>
                  <a:lnTo>
                    <a:pt x="59843" y="201975"/>
                  </a:lnTo>
                  <a:lnTo>
                    <a:pt x="39626" y="203630"/>
                  </a:lnTo>
                  <a:lnTo>
                    <a:pt x="29321" y="202434"/>
                  </a:lnTo>
                  <a:lnTo>
                    <a:pt x="21282" y="198127"/>
                  </a:lnTo>
                  <a:lnTo>
                    <a:pt x="9229" y="183983"/>
                  </a:lnTo>
                  <a:lnTo>
                    <a:pt x="1457" y="150700"/>
                  </a:lnTo>
                  <a:lnTo>
                    <a:pt x="0" y="98701"/>
                  </a:lnTo>
                  <a:lnTo>
                    <a:pt x="12923" y="42633"/>
                  </a:lnTo>
                  <a:lnTo>
                    <a:pt x="192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899058" y="3597471"/>
            <a:ext cx="477461" cy="455678"/>
            <a:chOff x="899058" y="3597471"/>
            <a:chExt cx="477461" cy="455678"/>
          </a:xfrm>
        </p:grpSpPr>
        <p:sp>
          <p:nvSpPr>
            <p:cNvPr id="105" name="Freeform 104"/>
            <p:cNvSpPr/>
            <p:nvPr/>
          </p:nvSpPr>
          <p:spPr>
            <a:xfrm>
              <a:off x="899058" y="3661224"/>
              <a:ext cx="259077" cy="335221"/>
            </a:xfrm>
            <a:custGeom>
              <a:avLst/>
              <a:gdLst/>
              <a:ahLst/>
              <a:cxnLst/>
              <a:rect l="0" t="0" r="0" b="0"/>
              <a:pathLst>
                <a:path w="259077" h="335221">
                  <a:moveTo>
                    <a:pt x="69563" y="23750"/>
                  </a:moveTo>
                  <a:lnTo>
                    <a:pt x="53922" y="41730"/>
                  </a:lnTo>
                  <a:lnTo>
                    <a:pt x="34719" y="87902"/>
                  </a:lnTo>
                  <a:lnTo>
                    <a:pt x="29956" y="92255"/>
                  </a:lnTo>
                  <a:lnTo>
                    <a:pt x="24441" y="92816"/>
                  </a:lnTo>
                  <a:lnTo>
                    <a:pt x="18425" y="90851"/>
                  </a:lnTo>
                  <a:lnTo>
                    <a:pt x="15584" y="86032"/>
                  </a:lnTo>
                  <a:lnTo>
                    <a:pt x="15547" y="71318"/>
                  </a:lnTo>
                  <a:lnTo>
                    <a:pt x="22549" y="56199"/>
                  </a:lnTo>
                  <a:lnTo>
                    <a:pt x="53927" y="14288"/>
                  </a:lnTo>
                  <a:lnTo>
                    <a:pt x="71972" y="2777"/>
                  </a:lnTo>
                  <a:lnTo>
                    <a:pt x="91691" y="0"/>
                  </a:lnTo>
                  <a:lnTo>
                    <a:pt x="112153" y="3836"/>
                  </a:lnTo>
                  <a:lnTo>
                    <a:pt x="132946" y="13339"/>
                  </a:lnTo>
                  <a:lnTo>
                    <a:pt x="147646" y="31601"/>
                  </a:lnTo>
                  <a:lnTo>
                    <a:pt x="156909" y="55315"/>
                  </a:lnTo>
                  <a:lnTo>
                    <a:pt x="162856" y="108667"/>
                  </a:lnTo>
                  <a:lnTo>
                    <a:pt x="164031" y="164266"/>
                  </a:lnTo>
                  <a:lnTo>
                    <a:pt x="152829" y="226004"/>
                  </a:lnTo>
                  <a:lnTo>
                    <a:pt x="134947" y="284697"/>
                  </a:lnTo>
                  <a:lnTo>
                    <a:pt x="116103" y="309818"/>
                  </a:lnTo>
                  <a:lnTo>
                    <a:pt x="98436" y="324806"/>
                  </a:lnTo>
                  <a:lnTo>
                    <a:pt x="75767" y="333027"/>
                  </a:lnTo>
                  <a:lnTo>
                    <a:pt x="63170" y="335220"/>
                  </a:lnTo>
                  <a:lnTo>
                    <a:pt x="42935" y="331417"/>
                  </a:lnTo>
                  <a:lnTo>
                    <a:pt x="26143" y="320758"/>
                  </a:lnTo>
                  <a:lnTo>
                    <a:pt x="10881" y="304322"/>
                  </a:lnTo>
                  <a:lnTo>
                    <a:pt x="2538" y="282200"/>
                  </a:lnTo>
                  <a:lnTo>
                    <a:pt x="0" y="257939"/>
                  </a:lnTo>
                  <a:lnTo>
                    <a:pt x="2771" y="235459"/>
                  </a:lnTo>
                  <a:lnTo>
                    <a:pt x="7488" y="226890"/>
                  </a:lnTo>
                  <a:lnTo>
                    <a:pt x="22087" y="214250"/>
                  </a:lnTo>
                  <a:lnTo>
                    <a:pt x="50037" y="200557"/>
                  </a:lnTo>
                  <a:lnTo>
                    <a:pt x="70244" y="199037"/>
                  </a:lnTo>
                  <a:lnTo>
                    <a:pt x="90923" y="203431"/>
                  </a:lnTo>
                  <a:lnTo>
                    <a:pt x="121126" y="219058"/>
                  </a:lnTo>
                  <a:lnTo>
                    <a:pt x="181688" y="273013"/>
                  </a:lnTo>
                  <a:lnTo>
                    <a:pt x="218313" y="299848"/>
                  </a:lnTo>
                  <a:lnTo>
                    <a:pt x="259076" y="318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194056" y="3597471"/>
              <a:ext cx="182463" cy="455678"/>
            </a:xfrm>
            <a:custGeom>
              <a:avLst/>
              <a:gdLst/>
              <a:ahLst/>
              <a:cxnLst/>
              <a:rect l="0" t="0" r="0" b="0"/>
              <a:pathLst>
                <a:path w="182463" h="455678">
                  <a:moveTo>
                    <a:pt x="164120" y="108560"/>
                  </a:moveTo>
                  <a:lnTo>
                    <a:pt x="148479" y="134946"/>
                  </a:lnTo>
                  <a:lnTo>
                    <a:pt x="123687" y="191872"/>
                  </a:lnTo>
                  <a:lnTo>
                    <a:pt x="93299" y="248429"/>
                  </a:lnTo>
                  <a:lnTo>
                    <a:pt x="76951" y="302175"/>
                  </a:lnTo>
                  <a:lnTo>
                    <a:pt x="62457" y="356681"/>
                  </a:lnTo>
                  <a:lnTo>
                    <a:pt x="50401" y="418874"/>
                  </a:lnTo>
                  <a:lnTo>
                    <a:pt x="55476" y="439890"/>
                  </a:lnTo>
                  <a:lnTo>
                    <a:pt x="60105" y="448769"/>
                  </a:lnTo>
                  <a:lnTo>
                    <a:pt x="67871" y="453519"/>
                  </a:lnTo>
                  <a:lnTo>
                    <a:pt x="88977" y="455677"/>
                  </a:lnTo>
                  <a:lnTo>
                    <a:pt x="107716" y="449618"/>
                  </a:lnTo>
                  <a:lnTo>
                    <a:pt x="138810" y="426663"/>
                  </a:lnTo>
                  <a:lnTo>
                    <a:pt x="160390" y="400905"/>
                  </a:lnTo>
                  <a:lnTo>
                    <a:pt x="176013" y="365456"/>
                  </a:lnTo>
                  <a:lnTo>
                    <a:pt x="182462" y="325317"/>
                  </a:lnTo>
                  <a:lnTo>
                    <a:pt x="178783" y="289378"/>
                  </a:lnTo>
                  <a:lnTo>
                    <a:pt x="170247" y="270421"/>
                  </a:lnTo>
                  <a:lnTo>
                    <a:pt x="145703" y="239189"/>
                  </a:lnTo>
                  <a:lnTo>
                    <a:pt x="89728" y="196366"/>
                  </a:lnTo>
                  <a:lnTo>
                    <a:pt x="32778" y="154189"/>
                  </a:lnTo>
                  <a:lnTo>
                    <a:pt x="10300" y="133128"/>
                  </a:lnTo>
                  <a:lnTo>
                    <a:pt x="2169" y="112850"/>
                  </a:lnTo>
                  <a:lnTo>
                    <a:pt x="0" y="100892"/>
                  </a:lnTo>
                  <a:lnTo>
                    <a:pt x="3830" y="78245"/>
                  </a:lnTo>
                  <a:lnTo>
                    <a:pt x="19140" y="48885"/>
                  </a:lnTo>
                  <a:lnTo>
                    <a:pt x="45275" y="18004"/>
                  </a:lnTo>
                  <a:lnTo>
                    <a:pt x="71585" y="2049"/>
                  </a:lnTo>
                  <a:lnTo>
                    <a:pt x="91407" y="0"/>
                  </a:lnTo>
                  <a:lnTo>
                    <a:pt x="110746" y="4159"/>
                  </a:lnTo>
                  <a:lnTo>
                    <a:pt x="127140" y="13807"/>
                  </a:lnTo>
                  <a:lnTo>
                    <a:pt x="135986" y="22773"/>
                  </a:lnTo>
                  <a:lnTo>
                    <a:pt x="143063" y="348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779108" y="4274570"/>
            <a:ext cx="584304" cy="1063379"/>
            <a:chOff x="779108" y="4274570"/>
            <a:chExt cx="584304" cy="1063379"/>
          </a:xfrm>
        </p:grpSpPr>
        <p:sp>
          <p:nvSpPr>
            <p:cNvPr id="108" name="Freeform 107"/>
            <p:cNvSpPr/>
            <p:nvPr/>
          </p:nvSpPr>
          <p:spPr>
            <a:xfrm>
              <a:off x="802287" y="4274570"/>
              <a:ext cx="216135" cy="481251"/>
            </a:xfrm>
            <a:custGeom>
              <a:avLst/>
              <a:gdLst/>
              <a:ahLst/>
              <a:cxnLst/>
              <a:rect l="0" t="0" r="0" b="0"/>
              <a:pathLst>
                <a:path w="216135" h="481251">
                  <a:moveTo>
                    <a:pt x="176863" y="0"/>
                  </a:moveTo>
                  <a:lnTo>
                    <a:pt x="127365" y="55087"/>
                  </a:lnTo>
                  <a:lnTo>
                    <a:pt x="95706" y="113940"/>
                  </a:lnTo>
                  <a:lnTo>
                    <a:pt x="68256" y="168209"/>
                  </a:lnTo>
                  <a:lnTo>
                    <a:pt x="41909" y="221066"/>
                  </a:lnTo>
                  <a:lnTo>
                    <a:pt x="23517" y="271611"/>
                  </a:lnTo>
                  <a:lnTo>
                    <a:pt x="8619" y="326656"/>
                  </a:lnTo>
                  <a:lnTo>
                    <a:pt x="0" y="382589"/>
                  </a:lnTo>
                  <a:lnTo>
                    <a:pt x="4096" y="424665"/>
                  </a:lnTo>
                  <a:lnTo>
                    <a:pt x="12730" y="446493"/>
                  </a:lnTo>
                  <a:lnTo>
                    <a:pt x="18308" y="455589"/>
                  </a:lnTo>
                  <a:lnTo>
                    <a:pt x="33864" y="468816"/>
                  </a:lnTo>
                  <a:lnTo>
                    <a:pt x="53646" y="477424"/>
                  </a:lnTo>
                  <a:lnTo>
                    <a:pt x="78036" y="481250"/>
                  </a:lnTo>
                  <a:lnTo>
                    <a:pt x="101354" y="476711"/>
                  </a:lnTo>
                  <a:lnTo>
                    <a:pt x="122247" y="465725"/>
                  </a:lnTo>
                  <a:lnTo>
                    <a:pt x="184875" y="407944"/>
                  </a:lnTo>
                  <a:lnTo>
                    <a:pt x="199141" y="387199"/>
                  </a:lnTo>
                  <a:lnTo>
                    <a:pt x="212580" y="349212"/>
                  </a:lnTo>
                  <a:lnTo>
                    <a:pt x="216134" y="322101"/>
                  </a:lnTo>
                  <a:lnTo>
                    <a:pt x="211474" y="297574"/>
                  </a:lnTo>
                  <a:lnTo>
                    <a:pt x="206956" y="286120"/>
                  </a:lnTo>
                  <a:lnTo>
                    <a:pt x="192577" y="270273"/>
                  </a:lnTo>
                  <a:lnTo>
                    <a:pt x="183830" y="264410"/>
                  </a:lnTo>
                  <a:lnTo>
                    <a:pt x="149161" y="256158"/>
                  </a:lnTo>
                  <a:lnTo>
                    <a:pt x="109253" y="259302"/>
                  </a:lnTo>
                  <a:lnTo>
                    <a:pt x="87933" y="267713"/>
                  </a:lnTo>
                  <a:lnTo>
                    <a:pt x="39992" y="294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077300" y="4390383"/>
              <a:ext cx="286112" cy="334407"/>
            </a:xfrm>
            <a:custGeom>
              <a:avLst/>
              <a:gdLst/>
              <a:ahLst/>
              <a:cxnLst/>
              <a:rect l="0" t="0" r="0" b="0"/>
              <a:pathLst>
                <a:path w="286112" h="334407">
                  <a:moveTo>
                    <a:pt x="112420" y="21057"/>
                  </a:moveTo>
                  <a:lnTo>
                    <a:pt x="88373" y="30632"/>
                  </a:lnTo>
                  <a:lnTo>
                    <a:pt x="66950" y="48591"/>
                  </a:lnTo>
                  <a:lnTo>
                    <a:pt x="31722" y="95609"/>
                  </a:lnTo>
                  <a:lnTo>
                    <a:pt x="8062" y="155845"/>
                  </a:lnTo>
                  <a:lnTo>
                    <a:pt x="0" y="195135"/>
                  </a:lnTo>
                  <a:lnTo>
                    <a:pt x="2866" y="255224"/>
                  </a:lnTo>
                  <a:lnTo>
                    <a:pt x="17048" y="292431"/>
                  </a:lnTo>
                  <a:lnTo>
                    <a:pt x="32598" y="308564"/>
                  </a:lnTo>
                  <a:lnTo>
                    <a:pt x="71176" y="328453"/>
                  </a:lnTo>
                  <a:lnTo>
                    <a:pt x="107738" y="334406"/>
                  </a:lnTo>
                  <a:lnTo>
                    <a:pt x="142618" y="330580"/>
                  </a:lnTo>
                  <a:lnTo>
                    <a:pt x="161326" y="322009"/>
                  </a:lnTo>
                  <a:lnTo>
                    <a:pt x="223042" y="267929"/>
                  </a:lnTo>
                  <a:lnTo>
                    <a:pt x="266690" y="210060"/>
                  </a:lnTo>
                  <a:lnTo>
                    <a:pt x="274571" y="186167"/>
                  </a:lnTo>
                  <a:lnTo>
                    <a:pt x="286111" y="127288"/>
                  </a:lnTo>
                  <a:lnTo>
                    <a:pt x="283982" y="105706"/>
                  </a:lnTo>
                  <a:lnTo>
                    <a:pt x="264678" y="63254"/>
                  </a:lnTo>
                  <a:lnTo>
                    <a:pt x="251840" y="42151"/>
                  </a:lnTo>
                  <a:lnTo>
                    <a:pt x="235216" y="27312"/>
                  </a:lnTo>
                  <a:lnTo>
                    <a:pt x="195947" y="8255"/>
                  </a:lnTo>
                  <a:lnTo>
                    <a:pt x="135580" y="1087"/>
                  </a:lnTo>
                  <a:lnTo>
                    <a:pt x="1018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79108" y="4997332"/>
              <a:ext cx="211278" cy="340617"/>
            </a:xfrm>
            <a:custGeom>
              <a:avLst/>
              <a:gdLst/>
              <a:ahLst/>
              <a:cxnLst/>
              <a:rect l="0" t="0" r="0" b="0"/>
              <a:pathLst>
                <a:path w="211278" h="340617">
                  <a:moveTo>
                    <a:pt x="0" y="14233"/>
                  </a:moveTo>
                  <a:lnTo>
                    <a:pt x="37478" y="22566"/>
                  </a:lnTo>
                  <a:lnTo>
                    <a:pt x="88902" y="24327"/>
                  </a:lnTo>
                  <a:lnTo>
                    <a:pt x="146628" y="13251"/>
                  </a:lnTo>
                  <a:lnTo>
                    <a:pt x="189361" y="0"/>
                  </a:lnTo>
                  <a:lnTo>
                    <a:pt x="197601" y="1235"/>
                  </a:lnTo>
                  <a:lnTo>
                    <a:pt x="204264" y="5567"/>
                  </a:lnTo>
                  <a:lnTo>
                    <a:pt x="209875" y="11965"/>
                  </a:lnTo>
                  <a:lnTo>
                    <a:pt x="211277" y="18570"/>
                  </a:lnTo>
                  <a:lnTo>
                    <a:pt x="209871" y="25313"/>
                  </a:lnTo>
                  <a:lnTo>
                    <a:pt x="177999" y="81496"/>
                  </a:lnTo>
                  <a:lnTo>
                    <a:pt x="150996" y="140897"/>
                  </a:lnTo>
                  <a:lnTo>
                    <a:pt x="118873" y="202170"/>
                  </a:lnTo>
                  <a:lnTo>
                    <a:pt x="87289" y="256181"/>
                  </a:lnTo>
                  <a:lnTo>
                    <a:pt x="66560" y="316421"/>
                  </a:lnTo>
                  <a:lnTo>
                    <a:pt x="63171" y="3406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061182" y="5011565"/>
              <a:ext cx="210486" cy="325048"/>
            </a:xfrm>
            <a:custGeom>
              <a:avLst/>
              <a:gdLst/>
              <a:ahLst/>
              <a:cxnLst/>
              <a:rect l="0" t="0" r="0" b="0"/>
              <a:pathLst>
                <a:path w="210486" h="325048">
                  <a:moveTo>
                    <a:pt x="160123" y="0"/>
                  </a:moveTo>
                  <a:lnTo>
                    <a:pt x="101507" y="5589"/>
                  </a:lnTo>
                  <a:lnTo>
                    <a:pt x="48502" y="11892"/>
                  </a:lnTo>
                  <a:lnTo>
                    <a:pt x="25116" y="21273"/>
                  </a:lnTo>
                  <a:lnTo>
                    <a:pt x="9263" y="36360"/>
                  </a:lnTo>
                  <a:lnTo>
                    <a:pt x="3398" y="45297"/>
                  </a:lnTo>
                  <a:lnTo>
                    <a:pt x="0" y="64585"/>
                  </a:lnTo>
                  <a:lnTo>
                    <a:pt x="1762" y="116742"/>
                  </a:lnTo>
                  <a:lnTo>
                    <a:pt x="7657" y="155083"/>
                  </a:lnTo>
                  <a:lnTo>
                    <a:pt x="11685" y="160710"/>
                  </a:lnTo>
                  <a:lnTo>
                    <a:pt x="16711" y="162122"/>
                  </a:lnTo>
                  <a:lnTo>
                    <a:pt x="22401" y="160724"/>
                  </a:lnTo>
                  <a:lnTo>
                    <a:pt x="27364" y="156282"/>
                  </a:lnTo>
                  <a:lnTo>
                    <a:pt x="42279" y="135602"/>
                  </a:lnTo>
                  <a:lnTo>
                    <a:pt x="58615" y="125388"/>
                  </a:lnTo>
                  <a:lnTo>
                    <a:pt x="93132" y="118650"/>
                  </a:lnTo>
                  <a:lnTo>
                    <a:pt x="116311" y="123313"/>
                  </a:lnTo>
                  <a:lnTo>
                    <a:pt x="145972" y="139092"/>
                  </a:lnTo>
                  <a:lnTo>
                    <a:pt x="169578" y="161705"/>
                  </a:lnTo>
                  <a:lnTo>
                    <a:pt x="188271" y="190632"/>
                  </a:lnTo>
                  <a:lnTo>
                    <a:pt x="207634" y="243472"/>
                  </a:lnTo>
                  <a:lnTo>
                    <a:pt x="210485" y="268866"/>
                  </a:lnTo>
                  <a:lnTo>
                    <a:pt x="205513" y="289511"/>
                  </a:lnTo>
                  <a:lnTo>
                    <a:pt x="200911" y="298293"/>
                  </a:lnTo>
                  <a:lnTo>
                    <a:pt x="186440" y="311169"/>
                  </a:lnTo>
                  <a:lnTo>
                    <a:pt x="167140" y="319621"/>
                  </a:lnTo>
                  <a:lnTo>
                    <a:pt x="116622" y="325047"/>
                  </a:lnTo>
                  <a:lnTo>
                    <a:pt x="78604" y="322867"/>
                  </a:lnTo>
                  <a:lnTo>
                    <a:pt x="33781" y="315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789637" y="5706445"/>
            <a:ext cx="630590" cy="326385"/>
            <a:chOff x="789637" y="5706445"/>
            <a:chExt cx="630590" cy="326385"/>
          </a:xfrm>
        </p:grpSpPr>
        <p:sp>
          <p:nvSpPr>
            <p:cNvPr id="113" name="Freeform 112"/>
            <p:cNvSpPr/>
            <p:nvPr/>
          </p:nvSpPr>
          <p:spPr>
            <a:xfrm>
              <a:off x="789637" y="5706445"/>
              <a:ext cx="1" cy="326385"/>
            </a:xfrm>
            <a:custGeom>
              <a:avLst/>
              <a:gdLst/>
              <a:ahLst/>
              <a:cxnLst/>
              <a:rect l="0" t="0" r="0" b="0"/>
              <a:pathLst>
                <a:path w="1" h="326385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2520"/>
                  </a:lnTo>
                  <a:lnTo>
                    <a:pt x="0" y="223603"/>
                  </a:lnTo>
                  <a:lnTo>
                    <a:pt x="0" y="28337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05774" y="5706445"/>
              <a:ext cx="207968" cy="309822"/>
            </a:xfrm>
            <a:custGeom>
              <a:avLst/>
              <a:gdLst/>
              <a:ahLst/>
              <a:cxnLst/>
              <a:rect l="0" t="0" r="0" b="0"/>
              <a:pathLst>
                <a:path w="207968" h="309822">
                  <a:moveTo>
                    <a:pt x="41790" y="0"/>
                  </a:moveTo>
                  <a:lnTo>
                    <a:pt x="27218" y="42692"/>
                  </a:lnTo>
                  <a:lnTo>
                    <a:pt x="7976" y="84342"/>
                  </a:lnTo>
                  <a:lnTo>
                    <a:pt x="1316" y="142006"/>
                  </a:lnTo>
                  <a:lnTo>
                    <a:pt x="0" y="202789"/>
                  </a:lnTo>
                  <a:lnTo>
                    <a:pt x="2160" y="234018"/>
                  </a:lnTo>
                  <a:lnTo>
                    <a:pt x="22610" y="282662"/>
                  </a:lnTo>
                  <a:lnTo>
                    <a:pt x="29004" y="293726"/>
                  </a:lnTo>
                  <a:lnTo>
                    <a:pt x="37945" y="301103"/>
                  </a:lnTo>
                  <a:lnTo>
                    <a:pt x="60358" y="309298"/>
                  </a:lnTo>
                  <a:lnTo>
                    <a:pt x="82798" y="309821"/>
                  </a:lnTo>
                  <a:lnTo>
                    <a:pt x="104470" y="304984"/>
                  </a:lnTo>
                  <a:lnTo>
                    <a:pt x="135231" y="289108"/>
                  </a:lnTo>
                  <a:lnTo>
                    <a:pt x="159684" y="268416"/>
                  </a:lnTo>
                  <a:lnTo>
                    <a:pt x="180577" y="240578"/>
                  </a:lnTo>
                  <a:lnTo>
                    <a:pt x="202555" y="189306"/>
                  </a:lnTo>
                  <a:lnTo>
                    <a:pt x="207967" y="152277"/>
                  </a:lnTo>
                  <a:lnTo>
                    <a:pt x="201391" y="99013"/>
                  </a:lnTo>
                  <a:lnTo>
                    <a:pt x="190985" y="65602"/>
                  </a:lnTo>
                  <a:lnTo>
                    <a:pt x="179849" y="48264"/>
                  </a:lnTo>
                  <a:lnTo>
                    <a:pt x="163981" y="35878"/>
                  </a:lnTo>
                  <a:lnTo>
                    <a:pt x="10496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210965" y="5706445"/>
              <a:ext cx="209262" cy="291739"/>
            </a:xfrm>
            <a:custGeom>
              <a:avLst/>
              <a:gdLst/>
              <a:ahLst/>
              <a:cxnLst/>
              <a:rect l="0" t="0" r="0" b="0"/>
              <a:pathLst>
                <a:path w="209262" h="291739">
                  <a:moveTo>
                    <a:pt x="62983" y="10529"/>
                  </a:moveTo>
                  <a:lnTo>
                    <a:pt x="46215" y="16118"/>
                  </a:lnTo>
                  <a:lnTo>
                    <a:pt x="34863" y="28220"/>
                  </a:lnTo>
                  <a:lnTo>
                    <a:pt x="18044" y="70176"/>
                  </a:lnTo>
                  <a:lnTo>
                    <a:pt x="4626" y="123523"/>
                  </a:lnTo>
                  <a:lnTo>
                    <a:pt x="763" y="179121"/>
                  </a:lnTo>
                  <a:lnTo>
                    <a:pt x="0" y="235164"/>
                  </a:lnTo>
                  <a:lnTo>
                    <a:pt x="6134" y="256985"/>
                  </a:lnTo>
                  <a:lnTo>
                    <a:pt x="11046" y="266080"/>
                  </a:lnTo>
                  <a:lnTo>
                    <a:pt x="25862" y="279305"/>
                  </a:lnTo>
                  <a:lnTo>
                    <a:pt x="45315" y="287913"/>
                  </a:lnTo>
                  <a:lnTo>
                    <a:pt x="69558" y="291738"/>
                  </a:lnTo>
                  <a:lnTo>
                    <a:pt x="92811" y="287200"/>
                  </a:lnTo>
                  <a:lnTo>
                    <a:pt x="145810" y="258702"/>
                  </a:lnTo>
                  <a:lnTo>
                    <a:pt x="162576" y="245221"/>
                  </a:lnTo>
                  <a:lnTo>
                    <a:pt x="197616" y="194447"/>
                  </a:lnTo>
                  <a:lnTo>
                    <a:pt x="204708" y="173379"/>
                  </a:lnTo>
                  <a:lnTo>
                    <a:pt x="209261" y="121725"/>
                  </a:lnTo>
                  <a:lnTo>
                    <a:pt x="204460" y="85980"/>
                  </a:lnTo>
                  <a:lnTo>
                    <a:pt x="190040" y="53162"/>
                  </a:lnTo>
                  <a:lnTo>
                    <a:pt x="170949" y="26800"/>
                  </a:lnTo>
                  <a:lnTo>
                    <a:pt x="144886" y="9761"/>
                  </a:lnTo>
                  <a:lnTo>
                    <a:pt x="945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2089400" y="2418434"/>
            <a:ext cx="514496" cy="1067318"/>
            <a:chOff x="2089400" y="2418434"/>
            <a:chExt cx="514496" cy="1067318"/>
          </a:xfrm>
        </p:grpSpPr>
        <p:sp>
          <p:nvSpPr>
            <p:cNvPr id="117" name="Freeform 116"/>
            <p:cNvSpPr/>
            <p:nvPr/>
          </p:nvSpPr>
          <p:spPr>
            <a:xfrm>
              <a:off x="2158342" y="2474197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21057" y="0"/>
                  </a:moveTo>
                  <a:lnTo>
                    <a:pt x="11991" y="58616"/>
                  </a:lnTo>
                  <a:lnTo>
                    <a:pt x="10817" y="112790"/>
                  </a:lnTo>
                  <a:lnTo>
                    <a:pt x="10585" y="168552"/>
                  </a:lnTo>
                  <a:lnTo>
                    <a:pt x="10539" y="224627"/>
                  </a:lnTo>
                  <a:lnTo>
                    <a:pt x="9360" y="279593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270041" y="2418434"/>
              <a:ext cx="214685" cy="392675"/>
            </a:xfrm>
            <a:custGeom>
              <a:avLst/>
              <a:gdLst/>
              <a:ahLst/>
              <a:cxnLst/>
              <a:rect l="0" t="0" r="0" b="0"/>
              <a:pathLst>
                <a:path w="214685" h="392675">
                  <a:moveTo>
                    <a:pt x="25171" y="55763"/>
                  </a:moveTo>
                  <a:lnTo>
                    <a:pt x="9530" y="82149"/>
                  </a:lnTo>
                  <a:lnTo>
                    <a:pt x="0" y="108684"/>
                  </a:lnTo>
                  <a:lnTo>
                    <a:pt x="8930" y="74314"/>
                  </a:lnTo>
                  <a:lnTo>
                    <a:pt x="23089" y="35381"/>
                  </a:lnTo>
                  <a:lnTo>
                    <a:pt x="34385" y="19018"/>
                  </a:lnTo>
                  <a:lnTo>
                    <a:pt x="50323" y="7066"/>
                  </a:lnTo>
                  <a:lnTo>
                    <a:pt x="59486" y="2241"/>
                  </a:lnTo>
                  <a:lnTo>
                    <a:pt x="79027" y="0"/>
                  </a:lnTo>
                  <a:lnTo>
                    <a:pt x="89151" y="1040"/>
                  </a:lnTo>
                  <a:lnTo>
                    <a:pt x="106639" y="11554"/>
                  </a:lnTo>
                  <a:lnTo>
                    <a:pt x="121040" y="27926"/>
                  </a:lnTo>
                  <a:lnTo>
                    <a:pt x="149305" y="82902"/>
                  </a:lnTo>
                  <a:lnTo>
                    <a:pt x="159526" y="145395"/>
                  </a:lnTo>
                  <a:lnTo>
                    <a:pt x="161296" y="195534"/>
                  </a:lnTo>
                  <a:lnTo>
                    <a:pt x="158775" y="254991"/>
                  </a:lnTo>
                  <a:lnTo>
                    <a:pt x="147358" y="306206"/>
                  </a:lnTo>
                  <a:lnTo>
                    <a:pt x="131695" y="333779"/>
                  </a:lnTo>
                  <a:lnTo>
                    <a:pt x="112236" y="356766"/>
                  </a:lnTo>
                  <a:lnTo>
                    <a:pt x="86063" y="372806"/>
                  </a:lnTo>
                  <a:lnTo>
                    <a:pt x="63153" y="374875"/>
                  </a:lnTo>
                  <a:lnTo>
                    <a:pt x="50492" y="373789"/>
                  </a:lnTo>
                  <a:lnTo>
                    <a:pt x="30186" y="363224"/>
                  </a:lnTo>
                  <a:lnTo>
                    <a:pt x="21495" y="355493"/>
                  </a:lnTo>
                  <a:lnTo>
                    <a:pt x="16871" y="345660"/>
                  </a:lnTo>
                  <a:lnTo>
                    <a:pt x="14853" y="322256"/>
                  </a:lnTo>
                  <a:lnTo>
                    <a:pt x="20975" y="302496"/>
                  </a:lnTo>
                  <a:lnTo>
                    <a:pt x="25883" y="293951"/>
                  </a:lnTo>
                  <a:lnTo>
                    <a:pt x="40696" y="281337"/>
                  </a:lnTo>
                  <a:lnTo>
                    <a:pt x="49559" y="276336"/>
                  </a:lnTo>
                  <a:lnTo>
                    <a:pt x="68765" y="273898"/>
                  </a:lnTo>
                  <a:lnTo>
                    <a:pt x="87830" y="277884"/>
                  </a:lnTo>
                  <a:lnTo>
                    <a:pt x="104102" y="287454"/>
                  </a:lnTo>
                  <a:lnTo>
                    <a:pt x="154918" y="350010"/>
                  </a:lnTo>
                  <a:lnTo>
                    <a:pt x="177218" y="372754"/>
                  </a:lnTo>
                  <a:lnTo>
                    <a:pt x="214684" y="3926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089400" y="3032207"/>
              <a:ext cx="216342" cy="453545"/>
            </a:xfrm>
            <a:custGeom>
              <a:avLst/>
              <a:gdLst/>
              <a:ahLst/>
              <a:cxnLst/>
              <a:rect l="0" t="0" r="0" b="0"/>
              <a:pathLst>
                <a:path w="216342" h="453545">
                  <a:moveTo>
                    <a:pt x="100527" y="0"/>
                  </a:moveTo>
                  <a:lnTo>
                    <a:pt x="82569" y="53875"/>
                  </a:lnTo>
                  <a:lnTo>
                    <a:pt x="61886" y="115921"/>
                  </a:lnTo>
                  <a:lnTo>
                    <a:pt x="54887" y="136918"/>
                  </a:lnTo>
                  <a:lnTo>
                    <a:pt x="51383" y="139242"/>
                  </a:lnTo>
                  <a:lnTo>
                    <a:pt x="47878" y="136112"/>
                  </a:lnTo>
                  <a:lnTo>
                    <a:pt x="44370" y="129346"/>
                  </a:lnTo>
                  <a:lnTo>
                    <a:pt x="43593" y="112469"/>
                  </a:lnTo>
                  <a:lnTo>
                    <a:pt x="48317" y="93270"/>
                  </a:lnTo>
                  <a:lnTo>
                    <a:pt x="70414" y="55468"/>
                  </a:lnTo>
                  <a:lnTo>
                    <a:pt x="76942" y="47507"/>
                  </a:lnTo>
                  <a:lnTo>
                    <a:pt x="96674" y="38662"/>
                  </a:lnTo>
                  <a:lnTo>
                    <a:pt x="108487" y="36303"/>
                  </a:lnTo>
                  <a:lnTo>
                    <a:pt x="118702" y="37070"/>
                  </a:lnTo>
                  <a:lnTo>
                    <a:pt x="136291" y="44162"/>
                  </a:lnTo>
                  <a:lnTo>
                    <a:pt x="159347" y="61308"/>
                  </a:lnTo>
                  <a:lnTo>
                    <a:pt x="175407" y="86796"/>
                  </a:lnTo>
                  <a:lnTo>
                    <a:pt x="187574" y="122163"/>
                  </a:lnTo>
                  <a:lnTo>
                    <a:pt x="188738" y="145542"/>
                  </a:lnTo>
                  <a:lnTo>
                    <a:pt x="185542" y="194735"/>
                  </a:lnTo>
                  <a:lnTo>
                    <a:pt x="176505" y="255578"/>
                  </a:lnTo>
                  <a:lnTo>
                    <a:pt x="163455" y="306938"/>
                  </a:lnTo>
                  <a:lnTo>
                    <a:pt x="144023" y="361797"/>
                  </a:lnTo>
                  <a:lnTo>
                    <a:pt x="116484" y="408118"/>
                  </a:lnTo>
                  <a:lnTo>
                    <a:pt x="68270" y="448425"/>
                  </a:lnTo>
                  <a:lnTo>
                    <a:pt x="47586" y="453544"/>
                  </a:lnTo>
                  <a:lnTo>
                    <a:pt x="37157" y="453271"/>
                  </a:lnTo>
                  <a:lnTo>
                    <a:pt x="27865" y="449580"/>
                  </a:lnTo>
                  <a:lnTo>
                    <a:pt x="11301" y="436119"/>
                  </a:lnTo>
                  <a:lnTo>
                    <a:pt x="2379" y="415319"/>
                  </a:lnTo>
                  <a:lnTo>
                    <a:pt x="0" y="403222"/>
                  </a:lnTo>
                  <a:lnTo>
                    <a:pt x="3596" y="380421"/>
                  </a:lnTo>
                  <a:lnTo>
                    <a:pt x="18774" y="350974"/>
                  </a:lnTo>
                  <a:lnTo>
                    <a:pt x="24968" y="342777"/>
                  </a:lnTo>
                  <a:lnTo>
                    <a:pt x="44329" y="333669"/>
                  </a:lnTo>
                  <a:lnTo>
                    <a:pt x="67361" y="330791"/>
                  </a:lnTo>
                  <a:lnTo>
                    <a:pt x="121376" y="341464"/>
                  </a:lnTo>
                  <a:lnTo>
                    <a:pt x="164827" y="352326"/>
                  </a:lnTo>
                  <a:lnTo>
                    <a:pt x="216341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370421" y="3116435"/>
              <a:ext cx="233475" cy="302517"/>
            </a:xfrm>
            <a:custGeom>
              <a:avLst/>
              <a:gdLst/>
              <a:ahLst/>
              <a:cxnLst/>
              <a:rect l="0" t="0" r="0" b="0"/>
              <a:pathLst>
                <a:path w="233475" h="302517">
                  <a:moveTo>
                    <a:pt x="93247" y="21057"/>
                  </a:moveTo>
                  <a:lnTo>
                    <a:pt x="76479" y="26646"/>
                  </a:lnTo>
                  <a:lnTo>
                    <a:pt x="62008" y="38749"/>
                  </a:lnTo>
                  <a:lnTo>
                    <a:pt x="27782" y="85171"/>
                  </a:lnTo>
                  <a:lnTo>
                    <a:pt x="6132" y="136995"/>
                  </a:lnTo>
                  <a:lnTo>
                    <a:pt x="0" y="194650"/>
                  </a:lnTo>
                  <a:lnTo>
                    <a:pt x="1278" y="235749"/>
                  </a:lnTo>
                  <a:lnTo>
                    <a:pt x="9868" y="255296"/>
                  </a:lnTo>
                  <a:lnTo>
                    <a:pt x="27858" y="279454"/>
                  </a:lnTo>
                  <a:lnTo>
                    <a:pt x="53595" y="295841"/>
                  </a:lnTo>
                  <a:lnTo>
                    <a:pt x="89037" y="302516"/>
                  </a:lnTo>
                  <a:lnTo>
                    <a:pt x="123585" y="298904"/>
                  </a:lnTo>
                  <a:lnTo>
                    <a:pt x="142215" y="290384"/>
                  </a:lnTo>
                  <a:lnTo>
                    <a:pt x="173240" y="265850"/>
                  </a:lnTo>
                  <a:lnTo>
                    <a:pt x="216016" y="209877"/>
                  </a:lnTo>
                  <a:lnTo>
                    <a:pt x="231528" y="178779"/>
                  </a:lnTo>
                  <a:lnTo>
                    <a:pt x="233474" y="154716"/>
                  </a:lnTo>
                  <a:lnTo>
                    <a:pt x="230781" y="101141"/>
                  </a:lnTo>
                  <a:lnTo>
                    <a:pt x="224173" y="79657"/>
                  </a:lnTo>
                  <a:lnTo>
                    <a:pt x="200867" y="46800"/>
                  </a:lnTo>
                  <a:lnTo>
                    <a:pt x="175047" y="24915"/>
                  </a:lnTo>
                  <a:lnTo>
                    <a:pt x="152219" y="16922"/>
                  </a:lnTo>
                  <a:lnTo>
                    <a:pt x="122419" y="9303"/>
                  </a:lnTo>
                  <a:lnTo>
                    <a:pt x="1037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4086093" y="1674031"/>
            <a:ext cx="1917323" cy="431725"/>
            <a:chOff x="4086093" y="1674031"/>
            <a:chExt cx="1917323" cy="431725"/>
          </a:xfrm>
        </p:grpSpPr>
        <p:sp>
          <p:nvSpPr>
            <p:cNvPr id="122" name="Freeform 121"/>
            <p:cNvSpPr/>
            <p:nvPr/>
          </p:nvSpPr>
          <p:spPr>
            <a:xfrm>
              <a:off x="4086093" y="1705616"/>
              <a:ext cx="397028" cy="349033"/>
            </a:xfrm>
            <a:custGeom>
              <a:avLst/>
              <a:gdLst/>
              <a:ahLst/>
              <a:cxnLst/>
              <a:rect l="0" t="0" r="0" b="0"/>
              <a:pathLst>
                <a:path w="397028" h="349033">
                  <a:moveTo>
                    <a:pt x="30549" y="31586"/>
                  </a:moveTo>
                  <a:lnTo>
                    <a:pt x="14908" y="49566"/>
                  </a:lnTo>
                  <a:lnTo>
                    <a:pt x="6830" y="66483"/>
                  </a:lnTo>
                  <a:lnTo>
                    <a:pt x="0" y="127703"/>
                  </a:lnTo>
                  <a:lnTo>
                    <a:pt x="4758" y="182763"/>
                  </a:lnTo>
                  <a:lnTo>
                    <a:pt x="16962" y="238699"/>
                  </a:lnTo>
                  <a:lnTo>
                    <a:pt x="30638" y="291689"/>
                  </a:lnTo>
                  <a:lnTo>
                    <a:pt x="38778" y="313303"/>
                  </a:lnTo>
                  <a:lnTo>
                    <a:pt x="50194" y="330709"/>
                  </a:lnTo>
                  <a:lnTo>
                    <a:pt x="66186" y="343124"/>
                  </a:lnTo>
                  <a:lnTo>
                    <a:pt x="75364" y="348072"/>
                  </a:lnTo>
                  <a:lnTo>
                    <a:pt x="83823" y="349032"/>
                  </a:lnTo>
                  <a:lnTo>
                    <a:pt x="99460" y="343858"/>
                  </a:lnTo>
                  <a:lnTo>
                    <a:pt x="121417" y="327792"/>
                  </a:lnTo>
                  <a:lnTo>
                    <a:pt x="132546" y="308682"/>
                  </a:lnTo>
                  <a:lnTo>
                    <a:pt x="152949" y="253126"/>
                  </a:lnTo>
                  <a:lnTo>
                    <a:pt x="170872" y="200100"/>
                  </a:lnTo>
                  <a:lnTo>
                    <a:pt x="173231" y="197741"/>
                  </a:lnTo>
                  <a:lnTo>
                    <a:pt x="174803" y="200847"/>
                  </a:lnTo>
                  <a:lnTo>
                    <a:pt x="189125" y="256799"/>
                  </a:lnTo>
                  <a:lnTo>
                    <a:pt x="196954" y="280249"/>
                  </a:lnTo>
                  <a:lnTo>
                    <a:pt x="227735" y="321882"/>
                  </a:lnTo>
                  <a:lnTo>
                    <a:pt x="253921" y="338048"/>
                  </a:lnTo>
                  <a:lnTo>
                    <a:pt x="273715" y="340147"/>
                  </a:lnTo>
                  <a:lnTo>
                    <a:pt x="293041" y="336010"/>
                  </a:lnTo>
                  <a:lnTo>
                    <a:pt x="337398" y="307793"/>
                  </a:lnTo>
                  <a:lnTo>
                    <a:pt x="362323" y="281881"/>
                  </a:lnTo>
                  <a:lnTo>
                    <a:pt x="384526" y="246387"/>
                  </a:lnTo>
                  <a:lnTo>
                    <a:pt x="394744" y="200646"/>
                  </a:lnTo>
                  <a:lnTo>
                    <a:pt x="397027" y="141193"/>
                  </a:lnTo>
                  <a:lnTo>
                    <a:pt x="387426" y="84389"/>
                  </a:lnTo>
                  <a:lnTo>
                    <a:pt x="371997" y="24804"/>
                  </a:lnTo>
                  <a:lnTo>
                    <a:pt x="3674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519517" y="1884601"/>
              <a:ext cx="119505" cy="168558"/>
            </a:xfrm>
            <a:custGeom>
              <a:avLst/>
              <a:gdLst/>
              <a:ahLst/>
              <a:cxnLst/>
              <a:rect l="0" t="0" r="0" b="0"/>
              <a:pathLst>
                <a:path w="119505" h="168558">
                  <a:moveTo>
                    <a:pt x="81436" y="21057"/>
                  </a:moveTo>
                  <a:lnTo>
                    <a:pt x="70258" y="9878"/>
                  </a:lnTo>
                  <a:lnTo>
                    <a:pt x="63455" y="7755"/>
                  </a:lnTo>
                  <a:lnTo>
                    <a:pt x="46538" y="8516"/>
                  </a:lnTo>
                  <a:lnTo>
                    <a:pt x="30441" y="18992"/>
                  </a:lnTo>
                  <a:lnTo>
                    <a:pt x="16658" y="36517"/>
                  </a:lnTo>
                  <a:lnTo>
                    <a:pt x="3491" y="73861"/>
                  </a:lnTo>
                  <a:lnTo>
                    <a:pt x="0" y="104966"/>
                  </a:lnTo>
                  <a:lnTo>
                    <a:pt x="4689" y="132049"/>
                  </a:lnTo>
                  <a:lnTo>
                    <a:pt x="9214" y="144185"/>
                  </a:lnTo>
                  <a:lnTo>
                    <a:pt x="23601" y="160788"/>
                  </a:lnTo>
                  <a:lnTo>
                    <a:pt x="32351" y="166854"/>
                  </a:lnTo>
                  <a:lnTo>
                    <a:pt x="41694" y="168557"/>
                  </a:lnTo>
                  <a:lnTo>
                    <a:pt x="61433" y="164211"/>
                  </a:lnTo>
                  <a:lnTo>
                    <a:pt x="86687" y="148611"/>
                  </a:lnTo>
                  <a:lnTo>
                    <a:pt x="108988" y="129170"/>
                  </a:lnTo>
                  <a:lnTo>
                    <a:pt x="117078" y="106152"/>
                  </a:lnTo>
                  <a:lnTo>
                    <a:pt x="119504" y="78764"/>
                  </a:lnTo>
                  <a:lnTo>
                    <a:pt x="116682" y="54893"/>
                  </a:lnTo>
                  <a:lnTo>
                    <a:pt x="108409" y="35705"/>
                  </a:lnTo>
                  <a:lnTo>
                    <a:pt x="814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695709" y="1905658"/>
              <a:ext cx="115815" cy="139481"/>
            </a:xfrm>
            <a:custGeom>
              <a:avLst/>
              <a:gdLst/>
              <a:ahLst/>
              <a:cxnLst/>
              <a:rect l="0" t="0" r="0" b="0"/>
              <a:pathLst>
                <a:path w="115815" h="139481">
                  <a:moveTo>
                    <a:pt x="0" y="42114"/>
                  </a:moveTo>
                  <a:lnTo>
                    <a:pt x="14655" y="100730"/>
                  </a:lnTo>
                  <a:lnTo>
                    <a:pt x="31924" y="139480"/>
                  </a:lnTo>
                  <a:lnTo>
                    <a:pt x="30642" y="138610"/>
                  </a:lnTo>
                  <a:lnTo>
                    <a:pt x="24147" y="128285"/>
                  </a:lnTo>
                  <a:lnTo>
                    <a:pt x="15084" y="100401"/>
                  </a:lnTo>
                  <a:lnTo>
                    <a:pt x="12554" y="71919"/>
                  </a:lnTo>
                  <a:lnTo>
                    <a:pt x="17668" y="49121"/>
                  </a:lnTo>
                  <a:lnTo>
                    <a:pt x="40015" y="9833"/>
                  </a:lnTo>
                  <a:lnTo>
                    <a:pt x="47734" y="4215"/>
                  </a:lnTo>
                  <a:lnTo>
                    <a:pt x="56390" y="164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871987" y="1692774"/>
              <a:ext cx="129050" cy="391891"/>
            </a:xfrm>
            <a:custGeom>
              <a:avLst/>
              <a:gdLst/>
              <a:ahLst/>
              <a:cxnLst/>
              <a:rect l="0" t="0" r="0" b="0"/>
              <a:pathLst>
                <a:path w="129050" h="391891">
                  <a:moveTo>
                    <a:pt x="86935" y="265526"/>
                  </a:moveTo>
                  <a:lnTo>
                    <a:pt x="81346" y="248759"/>
                  </a:lnTo>
                  <a:lnTo>
                    <a:pt x="75020" y="244989"/>
                  </a:lnTo>
                  <a:lnTo>
                    <a:pt x="55513" y="243920"/>
                  </a:lnTo>
                  <a:lnTo>
                    <a:pt x="37485" y="250464"/>
                  </a:lnTo>
                  <a:lnTo>
                    <a:pt x="29402" y="255485"/>
                  </a:lnTo>
                  <a:lnTo>
                    <a:pt x="17301" y="273542"/>
                  </a:lnTo>
                  <a:lnTo>
                    <a:pt x="0" y="323261"/>
                  </a:lnTo>
                  <a:lnTo>
                    <a:pt x="1894" y="347338"/>
                  </a:lnTo>
                  <a:lnTo>
                    <a:pt x="10535" y="368568"/>
                  </a:lnTo>
                  <a:lnTo>
                    <a:pt x="22174" y="385802"/>
                  </a:lnTo>
                  <a:lnTo>
                    <a:pt x="30893" y="390163"/>
                  </a:lnTo>
                  <a:lnTo>
                    <a:pt x="53058" y="391890"/>
                  </a:lnTo>
                  <a:lnTo>
                    <a:pt x="62011" y="388373"/>
                  </a:lnTo>
                  <a:lnTo>
                    <a:pt x="75078" y="375107"/>
                  </a:lnTo>
                  <a:lnTo>
                    <a:pt x="94600" y="342318"/>
                  </a:lnTo>
                  <a:lnTo>
                    <a:pt x="106516" y="290487"/>
                  </a:lnTo>
                  <a:lnTo>
                    <a:pt x="115803" y="235882"/>
                  </a:lnTo>
                  <a:lnTo>
                    <a:pt x="114595" y="184993"/>
                  </a:lnTo>
                  <a:lnTo>
                    <a:pt x="109948" y="137159"/>
                  </a:lnTo>
                  <a:lnTo>
                    <a:pt x="102789" y="79773"/>
                  </a:lnTo>
                  <a:lnTo>
                    <a:pt x="90110" y="27406"/>
                  </a:lnTo>
                  <a:lnTo>
                    <a:pt x="83277" y="4107"/>
                  </a:lnTo>
                  <a:lnTo>
                    <a:pt x="79817" y="0"/>
                  </a:lnTo>
                  <a:lnTo>
                    <a:pt x="76341" y="771"/>
                  </a:lnTo>
                  <a:lnTo>
                    <a:pt x="72853" y="4795"/>
                  </a:lnTo>
                  <a:lnTo>
                    <a:pt x="67945" y="32815"/>
                  </a:lnTo>
                  <a:lnTo>
                    <a:pt x="69270" y="94732"/>
                  </a:lnTo>
                  <a:lnTo>
                    <a:pt x="74997" y="149901"/>
                  </a:lnTo>
                  <a:lnTo>
                    <a:pt x="85703" y="208718"/>
                  </a:lnTo>
                  <a:lnTo>
                    <a:pt x="106015" y="262277"/>
                  </a:lnTo>
                  <a:lnTo>
                    <a:pt x="129049" y="3181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245228" y="1674031"/>
              <a:ext cx="145363" cy="400084"/>
            </a:xfrm>
            <a:custGeom>
              <a:avLst/>
              <a:gdLst/>
              <a:ahLst/>
              <a:cxnLst/>
              <a:rect l="0" t="0" r="0" b="0"/>
              <a:pathLst>
                <a:path w="145363" h="400084">
                  <a:moveTo>
                    <a:pt x="40078" y="400083"/>
                  </a:moveTo>
                  <a:lnTo>
                    <a:pt x="40078" y="351152"/>
                  </a:lnTo>
                  <a:lnTo>
                    <a:pt x="34488" y="297611"/>
                  </a:lnTo>
                  <a:lnTo>
                    <a:pt x="29355" y="236428"/>
                  </a:lnTo>
                  <a:lnTo>
                    <a:pt x="21433" y="186516"/>
                  </a:lnTo>
                  <a:lnTo>
                    <a:pt x="8275" y="127136"/>
                  </a:lnTo>
                  <a:lnTo>
                    <a:pt x="0" y="70347"/>
                  </a:lnTo>
                  <a:lnTo>
                    <a:pt x="5108" y="48422"/>
                  </a:lnTo>
                  <a:lnTo>
                    <a:pt x="9745" y="39301"/>
                  </a:lnTo>
                  <a:lnTo>
                    <a:pt x="24257" y="26045"/>
                  </a:lnTo>
                  <a:lnTo>
                    <a:pt x="62169" y="8004"/>
                  </a:lnTo>
                  <a:lnTo>
                    <a:pt x="119127" y="1054"/>
                  </a:lnTo>
                  <a:lnTo>
                    <a:pt x="1453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274777" y="1884601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024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378844" y="1947772"/>
              <a:ext cx="109632" cy="157984"/>
            </a:xfrm>
            <a:custGeom>
              <a:avLst/>
              <a:gdLst/>
              <a:ahLst/>
              <a:cxnLst/>
              <a:rect l="0" t="0" r="0" b="0"/>
              <a:pathLst>
                <a:path w="109632" h="157984">
                  <a:moveTo>
                    <a:pt x="74917" y="21057"/>
                  </a:moveTo>
                  <a:lnTo>
                    <a:pt x="63739" y="9878"/>
                  </a:lnTo>
                  <a:lnTo>
                    <a:pt x="58107" y="8925"/>
                  </a:lnTo>
                  <a:lnTo>
                    <a:pt x="52012" y="10629"/>
                  </a:lnTo>
                  <a:lnTo>
                    <a:pt x="25419" y="30175"/>
                  </a:lnTo>
                  <a:lnTo>
                    <a:pt x="4619" y="55344"/>
                  </a:lnTo>
                  <a:lnTo>
                    <a:pt x="0" y="78019"/>
                  </a:lnTo>
                  <a:lnTo>
                    <a:pt x="3016" y="102525"/>
                  </a:lnTo>
                  <a:lnTo>
                    <a:pt x="12156" y="125115"/>
                  </a:lnTo>
                  <a:lnTo>
                    <a:pt x="36044" y="151975"/>
                  </a:lnTo>
                  <a:lnTo>
                    <a:pt x="45493" y="156298"/>
                  </a:lnTo>
                  <a:lnTo>
                    <a:pt x="65349" y="157983"/>
                  </a:lnTo>
                  <a:lnTo>
                    <a:pt x="74388" y="154455"/>
                  </a:lnTo>
                  <a:lnTo>
                    <a:pt x="90669" y="141176"/>
                  </a:lnTo>
                  <a:lnTo>
                    <a:pt x="107400" y="113969"/>
                  </a:lnTo>
                  <a:lnTo>
                    <a:pt x="109631" y="90817"/>
                  </a:lnTo>
                  <a:lnTo>
                    <a:pt x="105554" y="66099"/>
                  </a:lnTo>
                  <a:lnTo>
                    <a:pt x="90104" y="33623"/>
                  </a:lnTo>
                  <a:lnTo>
                    <a:pt x="71878" y="11002"/>
                  </a:lnTo>
                  <a:lnTo>
                    <a:pt x="538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516933" y="1905088"/>
              <a:ext cx="94757" cy="165666"/>
            </a:xfrm>
            <a:custGeom>
              <a:avLst/>
              <a:gdLst/>
              <a:ahLst/>
              <a:cxnLst/>
              <a:rect l="0" t="0" r="0" b="0"/>
              <a:pathLst>
                <a:path w="94757" h="165666">
                  <a:moveTo>
                    <a:pt x="0" y="95326"/>
                  </a:moveTo>
                  <a:lnTo>
                    <a:pt x="42661" y="156199"/>
                  </a:lnTo>
                  <a:lnTo>
                    <a:pt x="51715" y="165665"/>
                  </a:lnTo>
                  <a:lnTo>
                    <a:pt x="38464" y="143145"/>
                  </a:lnTo>
                  <a:lnTo>
                    <a:pt x="11132" y="84374"/>
                  </a:lnTo>
                  <a:lnTo>
                    <a:pt x="6117" y="63552"/>
                  </a:lnTo>
                  <a:lnTo>
                    <a:pt x="7788" y="42600"/>
                  </a:lnTo>
                  <a:lnTo>
                    <a:pt x="12210" y="34439"/>
                  </a:lnTo>
                  <a:lnTo>
                    <a:pt x="54250" y="3224"/>
                  </a:lnTo>
                  <a:lnTo>
                    <a:pt x="63072" y="0"/>
                  </a:lnTo>
                  <a:lnTo>
                    <a:pt x="94756" y="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653803" y="1937070"/>
              <a:ext cx="214574" cy="158102"/>
            </a:xfrm>
            <a:custGeom>
              <a:avLst/>
              <a:gdLst/>
              <a:ahLst/>
              <a:cxnLst/>
              <a:rect l="0" t="0" r="0" b="0"/>
              <a:pathLst>
                <a:path w="214574" h="158102">
                  <a:moveTo>
                    <a:pt x="0" y="42287"/>
                  </a:moveTo>
                  <a:lnTo>
                    <a:pt x="16788" y="104567"/>
                  </a:lnTo>
                  <a:lnTo>
                    <a:pt x="19160" y="131189"/>
                  </a:lnTo>
                  <a:lnTo>
                    <a:pt x="17452" y="136650"/>
                  </a:lnTo>
                  <a:lnTo>
                    <a:pt x="13975" y="136781"/>
                  </a:lnTo>
                  <a:lnTo>
                    <a:pt x="9316" y="133359"/>
                  </a:lnTo>
                  <a:lnTo>
                    <a:pt x="4141" y="113959"/>
                  </a:lnTo>
                  <a:lnTo>
                    <a:pt x="4346" y="76392"/>
                  </a:lnTo>
                  <a:lnTo>
                    <a:pt x="10120" y="53935"/>
                  </a:lnTo>
                  <a:lnTo>
                    <a:pt x="20486" y="32256"/>
                  </a:lnTo>
                  <a:lnTo>
                    <a:pt x="27695" y="26241"/>
                  </a:lnTo>
                  <a:lnTo>
                    <a:pt x="36011" y="23401"/>
                  </a:lnTo>
                  <a:lnTo>
                    <a:pt x="45064" y="22677"/>
                  </a:lnTo>
                  <a:lnTo>
                    <a:pt x="61362" y="28112"/>
                  </a:lnTo>
                  <a:lnTo>
                    <a:pt x="68984" y="32837"/>
                  </a:lnTo>
                  <a:lnTo>
                    <a:pt x="80572" y="47446"/>
                  </a:lnTo>
                  <a:lnTo>
                    <a:pt x="100124" y="94656"/>
                  </a:lnTo>
                  <a:lnTo>
                    <a:pt x="101844" y="92407"/>
                  </a:lnTo>
                  <a:lnTo>
                    <a:pt x="107171" y="37796"/>
                  </a:lnTo>
                  <a:lnTo>
                    <a:pt x="116262" y="18454"/>
                  </a:lnTo>
                  <a:lnTo>
                    <a:pt x="131220" y="5178"/>
                  </a:lnTo>
                  <a:lnTo>
                    <a:pt x="140122" y="0"/>
                  </a:lnTo>
                  <a:lnTo>
                    <a:pt x="148397" y="1228"/>
                  </a:lnTo>
                  <a:lnTo>
                    <a:pt x="163830" y="15070"/>
                  </a:lnTo>
                  <a:lnTo>
                    <a:pt x="196775" y="63919"/>
                  </a:lnTo>
                  <a:lnTo>
                    <a:pt x="213434" y="111161"/>
                  </a:lnTo>
                  <a:lnTo>
                    <a:pt x="214573" y="131779"/>
                  </a:lnTo>
                  <a:lnTo>
                    <a:pt x="210570" y="158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969658" y="18635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990715" y="20320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3912249" y="3684974"/>
            <a:ext cx="3289244" cy="622070"/>
            <a:chOff x="3912249" y="3684974"/>
            <a:chExt cx="3289244" cy="622070"/>
          </a:xfrm>
        </p:grpSpPr>
        <p:sp>
          <p:nvSpPr>
            <p:cNvPr id="134" name="Freeform 133"/>
            <p:cNvSpPr/>
            <p:nvPr/>
          </p:nvSpPr>
          <p:spPr>
            <a:xfrm>
              <a:off x="3912249" y="3724045"/>
              <a:ext cx="183337" cy="393289"/>
            </a:xfrm>
            <a:custGeom>
              <a:avLst/>
              <a:gdLst/>
              <a:ahLst/>
              <a:cxnLst/>
              <a:rect l="0" t="0" r="0" b="0"/>
              <a:pathLst>
                <a:path w="183337" h="393289">
                  <a:moveTo>
                    <a:pt x="56994" y="45157"/>
                  </a:moveTo>
                  <a:lnTo>
                    <a:pt x="48661" y="94087"/>
                  </a:lnTo>
                  <a:lnTo>
                    <a:pt x="43997" y="141933"/>
                  </a:lnTo>
                  <a:lnTo>
                    <a:pt x="38325" y="196274"/>
                  </a:lnTo>
                  <a:lnTo>
                    <a:pt x="33525" y="247470"/>
                  </a:lnTo>
                  <a:lnTo>
                    <a:pt x="27012" y="307388"/>
                  </a:lnTo>
                  <a:lnTo>
                    <a:pt x="17320" y="365974"/>
                  </a:lnTo>
                  <a:lnTo>
                    <a:pt x="10896" y="390123"/>
                  </a:lnTo>
                  <a:lnTo>
                    <a:pt x="7544" y="393288"/>
                  </a:lnTo>
                  <a:lnTo>
                    <a:pt x="4141" y="390718"/>
                  </a:lnTo>
                  <a:lnTo>
                    <a:pt x="702" y="384325"/>
                  </a:lnTo>
                  <a:lnTo>
                    <a:pt x="0" y="364744"/>
                  </a:lnTo>
                  <a:lnTo>
                    <a:pt x="3492" y="308456"/>
                  </a:lnTo>
                  <a:lnTo>
                    <a:pt x="12587" y="255484"/>
                  </a:lnTo>
                  <a:lnTo>
                    <a:pt x="22260" y="206782"/>
                  </a:lnTo>
                  <a:lnTo>
                    <a:pt x="31364" y="150758"/>
                  </a:lnTo>
                  <a:lnTo>
                    <a:pt x="38154" y="88719"/>
                  </a:lnTo>
                  <a:lnTo>
                    <a:pt x="54946" y="25677"/>
                  </a:lnTo>
                  <a:lnTo>
                    <a:pt x="66222" y="3744"/>
                  </a:lnTo>
                  <a:lnTo>
                    <a:pt x="73675" y="0"/>
                  </a:lnTo>
                  <a:lnTo>
                    <a:pt x="82153" y="1015"/>
                  </a:lnTo>
                  <a:lnTo>
                    <a:pt x="91314" y="5200"/>
                  </a:lnTo>
                  <a:lnTo>
                    <a:pt x="104613" y="28568"/>
                  </a:lnTo>
                  <a:lnTo>
                    <a:pt x="122682" y="89583"/>
                  </a:lnTo>
                  <a:lnTo>
                    <a:pt x="137516" y="141800"/>
                  </a:lnTo>
                  <a:lnTo>
                    <a:pt x="148183" y="195064"/>
                  </a:lnTo>
                  <a:lnTo>
                    <a:pt x="158752" y="247241"/>
                  </a:lnTo>
                  <a:lnTo>
                    <a:pt x="172804" y="304267"/>
                  </a:lnTo>
                  <a:lnTo>
                    <a:pt x="180215" y="338739"/>
                  </a:lnTo>
                  <a:lnTo>
                    <a:pt x="183336" y="371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969243" y="4000829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171480" y="3769202"/>
              <a:ext cx="8334" cy="347441"/>
            </a:xfrm>
            <a:custGeom>
              <a:avLst/>
              <a:gdLst/>
              <a:ahLst/>
              <a:cxnLst/>
              <a:rect l="0" t="0" r="0" b="0"/>
              <a:pathLst>
                <a:path w="8334" h="347441">
                  <a:moveTo>
                    <a:pt x="8333" y="0"/>
                  </a:moveTo>
                  <a:lnTo>
                    <a:pt x="0" y="48930"/>
                  </a:lnTo>
                  <a:lnTo>
                    <a:pt x="1574" y="90537"/>
                  </a:lnTo>
                  <a:lnTo>
                    <a:pt x="6998" y="152805"/>
                  </a:lnTo>
                  <a:lnTo>
                    <a:pt x="7937" y="212172"/>
                  </a:lnTo>
                  <a:lnTo>
                    <a:pt x="8216" y="268626"/>
                  </a:lnTo>
                  <a:lnTo>
                    <a:pt x="8310" y="327019"/>
                  </a:lnTo>
                  <a:lnTo>
                    <a:pt x="833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200870" y="3916517"/>
              <a:ext cx="156547" cy="389639"/>
            </a:xfrm>
            <a:custGeom>
              <a:avLst/>
              <a:gdLst/>
              <a:ahLst/>
              <a:cxnLst/>
              <a:rect l="0" t="0" r="0" b="0"/>
              <a:pathLst>
                <a:path w="156547" h="389639">
                  <a:moveTo>
                    <a:pt x="115814" y="115897"/>
                  </a:moveTo>
                  <a:lnTo>
                    <a:pt x="124147" y="78419"/>
                  </a:lnTo>
                  <a:lnTo>
                    <a:pt x="122572" y="43571"/>
                  </a:lnTo>
                  <a:lnTo>
                    <a:pt x="120319" y="32585"/>
                  </a:lnTo>
                  <a:lnTo>
                    <a:pt x="108458" y="14139"/>
                  </a:lnTo>
                  <a:lnTo>
                    <a:pt x="100381" y="5944"/>
                  </a:lnTo>
                  <a:lnTo>
                    <a:pt x="91487" y="1651"/>
                  </a:lnTo>
                  <a:lnTo>
                    <a:pt x="72247" y="0"/>
                  </a:lnTo>
                  <a:lnTo>
                    <a:pt x="55116" y="6286"/>
                  </a:lnTo>
                  <a:lnTo>
                    <a:pt x="47273" y="11237"/>
                  </a:lnTo>
                  <a:lnTo>
                    <a:pt x="35438" y="29217"/>
                  </a:lnTo>
                  <a:lnTo>
                    <a:pt x="27449" y="53976"/>
                  </a:lnTo>
                  <a:lnTo>
                    <a:pt x="23898" y="84477"/>
                  </a:lnTo>
                  <a:lnTo>
                    <a:pt x="28559" y="108172"/>
                  </a:lnTo>
                  <a:lnTo>
                    <a:pt x="33077" y="117766"/>
                  </a:lnTo>
                  <a:lnTo>
                    <a:pt x="38429" y="121822"/>
                  </a:lnTo>
                  <a:lnTo>
                    <a:pt x="44337" y="122187"/>
                  </a:lnTo>
                  <a:lnTo>
                    <a:pt x="57140" y="116353"/>
                  </a:lnTo>
                  <a:lnTo>
                    <a:pt x="70629" y="105961"/>
                  </a:lnTo>
                  <a:lnTo>
                    <a:pt x="103278" y="57443"/>
                  </a:lnTo>
                  <a:lnTo>
                    <a:pt x="107456" y="57041"/>
                  </a:lnTo>
                  <a:lnTo>
                    <a:pt x="110242" y="61452"/>
                  </a:lnTo>
                  <a:lnTo>
                    <a:pt x="123485" y="116093"/>
                  </a:lnTo>
                  <a:lnTo>
                    <a:pt x="137000" y="177374"/>
                  </a:lnTo>
                  <a:lnTo>
                    <a:pt x="150934" y="229296"/>
                  </a:lnTo>
                  <a:lnTo>
                    <a:pt x="156546" y="281753"/>
                  </a:lnTo>
                  <a:lnTo>
                    <a:pt x="155179" y="320887"/>
                  </a:lnTo>
                  <a:lnTo>
                    <a:pt x="146567" y="339975"/>
                  </a:lnTo>
                  <a:lnTo>
                    <a:pt x="117387" y="363874"/>
                  </a:lnTo>
                  <a:lnTo>
                    <a:pt x="79105" y="380185"/>
                  </a:lnTo>
                  <a:lnTo>
                    <a:pt x="19675" y="388393"/>
                  </a:lnTo>
                  <a:lnTo>
                    <a:pt x="0" y="389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387135" y="3895121"/>
              <a:ext cx="119184" cy="168922"/>
            </a:xfrm>
            <a:custGeom>
              <a:avLst/>
              <a:gdLst/>
              <a:ahLst/>
              <a:cxnLst/>
              <a:rect l="0" t="0" r="0" b="0"/>
              <a:pathLst>
                <a:path w="119184" h="168922">
                  <a:moveTo>
                    <a:pt x="13776" y="53065"/>
                  </a:moveTo>
                  <a:lnTo>
                    <a:pt x="24955" y="64243"/>
                  </a:lnTo>
                  <a:lnTo>
                    <a:pt x="42921" y="69732"/>
                  </a:lnTo>
                  <a:lnTo>
                    <a:pt x="65334" y="71001"/>
                  </a:lnTo>
                  <a:lnTo>
                    <a:pt x="86994" y="67666"/>
                  </a:lnTo>
                  <a:lnTo>
                    <a:pt x="105200" y="59165"/>
                  </a:lnTo>
                  <a:lnTo>
                    <a:pt x="113330" y="53622"/>
                  </a:lnTo>
                  <a:lnTo>
                    <a:pt x="117580" y="46417"/>
                  </a:lnTo>
                  <a:lnTo>
                    <a:pt x="119183" y="29054"/>
                  </a:lnTo>
                  <a:lnTo>
                    <a:pt x="115633" y="20680"/>
                  </a:lnTo>
                  <a:lnTo>
                    <a:pt x="102330" y="5136"/>
                  </a:lnTo>
                  <a:lnTo>
                    <a:pt x="92700" y="1226"/>
                  </a:lnTo>
                  <a:lnTo>
                    <a:pt x="69521" y="0"/>
                  </a:lnTo>
                  <a:lnTo>
                    <a:pt x="49860" y="6474"/>
                  </a:lnTo>
                  <a:lnTo>
                    <a:pt x="33323" y="18320"/>
                  </a:lnTo>
                  <a:lnTo>
                    <a:pt x="12029" y="44720"/>
                  </a:lnTo>
                  <a:lnTo>
                    <a:pt x="2081" y="64564"/>
                  </a:lnTo>
                  <a:lnTo>
                    <a:pt x="0" y="88202"/>
                  </a:lnTo>
                  <a:lnTo>
                    <a:pt x="4144" y="113135"/>
                  </a:lnTo>
                  <a:lnTo>
                    <a:pt x="13785" y="135915"/>
                  </a:lnTo>
                  <a:lnTo>
                    <a:pt x="37955" y="162881"/>
                  </a:lnTo>
                  <a:lnTo>
                    <a:pt x="47443" y="167220"/>
                  </a:lnTo>
                  <a:lnTo>
                    <a:pt x="67344" y="168921"/>
                  </a:lnTo>
                  <a:lnTo>
                    <a:pt x="108533" y="1583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558839" y="3758673"/>
              <a:ext cx="150655" cy="270120"/>
            </a:xfrm>
            <a:custGeom>
              <a:avLst/>
              <a:gdLst/>
              <a:ahLst/>
              <a:cxnLst/>
              <a:rect l="0" t="0" r="0" b="0"/>
              <a:pathLst>
                <a:path w="150655" h="270120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11453" y="155214"/>
                  </a:lnTo>
                  <a:lnTo>
                    <a:pt x="19160" y="213543"/>
                  </a:lnTo>
                  <a:lnTo>
                    <a:pt x="26748" y="254701"/>
                  </a:lnTo>
                  <a:lnTo>
                    <a:pt x="26021" y="254029"/>
                  </a:lnTo>
                  <a:lnTo>
                    <a:pt x="24366" y="250071"/>
                  </a:lnTo>
                  <a:lnTo>
                    <a:pt x="22037" y="222144"/>
                  </a:lnTo>
                  <a:lnTo>
                    <a:pt x="27732" y="200507"/>
                  </a:lnTo>
                  <a:lnTo>
                    <a:pt x="44092" y="171714"/>
                  </a:lnTo>
                  <a:lnTo>
                    <a:pt x="50451" y="163609"/>
                  </a:lnTo>
                  <a:lnTo>
                    <a:pt x="69996" y="154604"/>
                  </a:lnTo>
                  <a:lnTo>
                    <a:pt x="81759" y="152202"/>
                  </a:lnTo>
                  <a:lnTo>
                    <a:pt x="91941" y="152941"/>
                  </a:lnTo>
                  <a:lnTo>
                    <a:pt x="109493" y="160000"/>
                  </a:lnTo>
                  <a:lnTo>
                    <a:pt x="132528" y="177129"/>
                  </a:lnTo>
                  <a:lnTo>
                    <a:pt x="148582" y="202611"/>
                  </a:lnTo>
                  <a:lnTo>
                    <a:pt x="150654" y="225360"/>
                  </a:lnTo>
                  <a:lnTo>
                    <a:pt x="149570" y="237978"/>
                  </a:lnTo>
                  <a:lnTo>
                    <a:pt x="145337" y="247559"/>
                  </a:lnTo>
                  <a:lnTo>
                    <a:pt x="131275" y="261325"/>
                  </a:lnTo>
                  <a:lnTo>
                    <a:pt x="110207" y="268223"/>
                  </a:lnTo>
                  <a:lnTo>
                    <a:pt x="86415" y="270119"/>
                  </a:lnTo>
                  <a:lnTo>
                    <a:pt x="64143" y="267062"/>
                  </a:lnTo>
                  <a:lnTo>
                    <a:pt x="56800" y="263439"/>
                  </a:lnTo>
                  <a:lnTo>
                    <a:pt x="51905" y="258684"/>
                  </a:lnTo>
                  <a:lnTo>
                    <a:pt x="42114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779938" y="3885015"/>
              <a:ext cx="115814" cy="189839"/>
            </a:xfrm>
            <a:custGeom>
              <a:avLst/>
              <a:gdLst/>
              <a:ahLst/>
              <a:cxnLst/>
              <a:rect l="0" t="0" r="0" b="0"/>
              <a:pathLst>
                <a:path w="115814" h="189839">
                  <a:moveTo>
                    <a:pt x="0" y="73700"/>
                  </a:moveTo>
                  <a:lnTo>
                    <a:pt x="17958" y="127575"/>
                  </a:lnTo>
                  <a:lnTo>
                    <a:pt x="36300" y="189838"/>
                  </a:lnTo>
                  <a:lnTo>
                    <a:pt x="35899" y="189730"/>
                  </a:lnTo>
                  <a:lnTo>
                    <a:pt x="17183" y="135651"/>
                  </a:lnTo>
                  <a:lnTo>
                    <a:pt x="11405" y="72615"/>
                  </a:lnTo>
                  <a:lnTo>
                    <a:pt x="11112" y="58938"/>
                  </a:lnTo>
                  <a:lnTo>
                    <a:pt x="14427" y="47481"/>
                  </a:lnTo>
                  <a:lnTo>
                    <a:pt x="27469" y="28512"/>
                  </a:lnTo>
                  <a:lnTo>
                    <a:pt x="54542" y="1026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920039" y="3914280"/>
              <a:ext cx="175754" cy="149721"/>
            </a:xfrm>
            <a:custGeom>
              <a:avLst/>
              <a:gdLst/>
              <a:ahLst/>
              <a:cxnLst/>
              <a:rect l="0" t="0" r="0" b="0"/>
              <a:pathLst>
                <a:path w="175754" h="149721">
                  <a:moveTo>
                    <a:pt x="80997" y="107606"/>
                  </a:moveTo>
                  <a:lnTo>
                    <a:pt x="92175" y="90838"/>
                  </a:lnTo>
                  <a:lnTo>
                    <a:pt x="94544" y="70127"/>
                  </a:lnTo>
                  <a:lnTo>
                    <a:pt x="90527" y="46495"/>
                  </a:lnTo>
                  <a:lnTo>
                    <a:pt x="80943" y="24293"/>
                  </a:lnTo>
                  <a:lnTo>
                    <a:pt x="65765" y="8967"/>
                  </a:lnTo>
                  <a:lnTo>
                    <a:pt x="56804" y="3242"/>
                  </a:lnTo>
                  <a:lnTo>
                    <a:pt x="37489" y="0"/>
                  </a:lnTo>
                  <a:lnTo>
                    <a:pt x="27426" y="774"/>
                  </a:lnTo>
                  <a:lnTo>
                    <a:pt x="19546" y="5969"/>
                  </a:lnTo>
                  <a:lnTo>
                    <a:pt x="7672" y="24219"/>
                  </a:lnTo>
                  <a:lnTo>
                    <a:pt x="0" y="60802"/>
                  </a:lnTo>
                  <a:lnTo>
                    <a:pt x="3315" y="95688"/>
                  </a:lnTo>
                  <a:lnTo>
                    <a:pt x="11766" y="114397"/>
                  </a:lnTo>
                  <a:lnTo>
                    <a:pt x="17296" y="122661"/>
                  </a:lnTo>
                  <a:lnTo>
                    <a:pt x="32798" y="134964"/>
                  </a:lnTo>
                  <a:lnTo>
                    <a:pt x="41845" y="139883"/>
                  </a:lnTo>
                  <a:lnTo>
                    <a:pt x="61256" y="142228"/>
                  </a:lnTo>
                  <a:lnTo>
                    <a:pt x="71346" y="141216"/>
                  </a:lnTo>
                  <a:lnTo>
                    <a:pt x="79243" y="137032"/>
                  </a:lnTo>
                  <a:lnTo>
                    <a:pt x="91136" y="123023"/>
                  </a:lnTo>
                  <a:lnTo>
                    <a:pt x="104408" y="95406"/>
                  </a:lnTo>
                  <a:lnTo>
                    <a:pt x="105830" y="75278"/>
                  </a:lnTo>
                  <a:lnTo>
                    <a:pt x="104902" y="61652"/>
                  </a:lnTo>
                  <a:lnTo>
                    <a:pt x="106292" y="62932"/>
                  </a:lnTo>
                  <a:lnTo>
                    <a:pt x="132458" y="113628"/>
                  </a:lnTo>
                  <a:lnTo>
                    <a:pt x="157496" y="140164"/>
                  </a:lnTo>
                  <a:lnTo>
                    <a:pt x="175753" y="1497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151728" y="3948186"/>
              <a:ext cx="7236" cy="115815"/>
            </a:xfrm>
            <a:custGeom>
              <a:avLst/>
              <a:gdLst/>
              <a:ahLst/>
              <a:cxnLst/>
              <a:rect l="0" t="0" r="0" b="0"/>
              <a:pathLst>
                <a:path w="7236" h="115815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5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158963" y="38429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213935" y="3919528"/>
              <a:ext cx="102957" cy="171624"/>
            </a:xfrm>
            <a:custGeom>
              <a:avLst/>
              <a:gdLst/>
              <a:ahLst/>
              <a:cxnLst/>
              <a:rect l="0" t="0" r="0" b="0"/>
              <a:pathLst>
                <a:path w="102957" h="171624">
                  <a:moveTo>
                    <a:pt x="102956" y="18130"/>
                  </a:moveTo>
                  <a:lnTo>
                    <a:pt x="91777" y="6951"/>
                  </a:lnTo>
                  <a:lnTo>
                    <a:pt x="73812" y="1463"/>
                  </a:lnTo>
                  <a:lnTo>
                    <a:pt x="62469" y="0"/>
                  </a:lnTo>
                  <a:lnTo>
                    <a:pt x="43628" y="4613"/>
                  </a:lnTo>
                  <a:lnTo>
                    <a:pt x="35328" y="9118"/>
                  </a:lnTo>
                  <a:lnTo>
                    <a:pt x="22986" y="23483"/>
                  </a:lnTo>
                  <a:lnTo>
                    <a:pt x="5531" y="61301"/>
                  </a:lnTo>
                  <a:lnTo>
                    <a:pt x="0" y="97732"/>
                  </a:lnTo>
                  <a:lnTo>
                    <a:pt x="4945" y="121359"/>
                  </a:lnTo>
                  <a:lnTo>
                    <a:pt x="20883" y="151271"/>
                  </a:lnTo>
                  <a:lnTo>
                    <a:pt x="27184" y="159533"/>
                  </a:lnTo>
                  <a:lnTo>
                    <a:pt x="46663" y="168713"/>
                  </a:lnTo>
                  <a:lnTo>
                    <a:pt x="68578" y="171623"/>
                  </a:lnTo>
                  <a:lnTo>
                    <a:pt x="102956" y="165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596006" y="3716559"/>
              <a:ext cx="184140" cy="378919"/>
            </a:xfrm>
            <a:custGeom>
              <a:avLst/>
              <a:gdLst/>
              <a:ahLst/>
              <a:cxnLst/>
              <a:rect l="0" t="0" r="0" b="0"/>
              <a:pathLst>
                <a:path w="184140" h="378919">
                  <a:moveTo>
                    <a:pt x="26211" y="0"/>
                  </a:moveTo>
                  <a:lnTo>
                    <a:pt x="17146" y="58617"/>
                  </a:lnTo>
                  <a:lnTo>
                    <a:pt x="15972" y="121197"/>
                  </a:lnTo>
                  <a:lnTo>
                    <a:pt x="15768" y="172521"/>
                  </a:lnTo>
                  <a:lnTo>
                    <a:pt x="14538" y="224773"/>
                  </a:lnTo>
                  <a:lnTo>
                    <a:pt x="8455" y="276130"/>
                  </a:lnTo>
                  <a:lnTo>
                    <a:pt x="2687" y="332878"/>
                  </a:lnTo>
                  <a:lnTo>
                    <a:pt x="0" y="344751"/>
                  </a:lnTo>
                  <a:lnTo>
                    <a:pt x="548" y="355006"/>
                  </a:lnTo>
                  <a:lnTo>
                    <a:pt x="7396" y="372640"/>
                  </a:lnTo>
                  <a:lnTo>
                    <a:pt x="13668" y="377108"/>
                  </a:lnTo>
                  <a:lnTo>
                    <a:pt x="21359" y="378918"/>
                  </a:lnTo>
                  <a:lnTo>
                    <a:pt x="77478" y="377842"/>
                  </a:lnTo>
                  <a:lnTo>
                    <a:pt x="131918" y="370690"/>
                  </a:lnTo>
                  <a:lnTo>
                    <a:pt x="184139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622217" y="389554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643274" y="3684974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2354" y="16788"/>
                  </a:lnTo>
                  <a:lnTo>
                    <a:pt x="32887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853844" y="3990300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94757" y="0"/>
                  </a:moveTo>
                  <a:lnTo>
                    <a:pt x="45259" y="5508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832787" y="3948186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9575" y="24047"/>
                  </a:lnTo>
                  <a:lnTo>
                    <a:pt x="52997" y="85122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032829" y="3936367"/>
              <a:ext cx="95134" cy="370677"/>
            </a:xfrm>
            <a:custGeom>
              <a:avLst/>
              <a:gdLst/>
              <a:ahLst/>
              <a:cxnLst/>
              <a:rect l="0" t="0" r="0" b="0"/>
              <a:pathLst>
                <a:path w="95134" h="370677">
                  <a:moveTo>
                    <a:pt x="0" y="148690"/>
                  </a:moveTo>
                  <a:lnTo>
                    <a:pt x="8333" y="186167"/>
                  </a:lnTo>
                  <a:lnTo>
                    <a:pt x="10094" y="243180"/>
                  </a:lnTo>
                  <a:lnTo>
                    <a:pt x="11612" y="302362"/>
                  </a:lnTo>
                  <a:lnTo>
                    <a:pt x="21964" y="355993"/>
                  </a:lnTo>
                  <a:lnTo>
                    <a:pt x="25171" y="367610"/>
                  </a:lnTo>
                  <a:lnTo>
                    <a:pt x="27309" y="370676"/>
                  </a:lnTo>
                  <a:lnTo>
                    <a:pt x="28735" y="368040"/>
                  </a:lnTo>
                  <a:lnTo>
                    <a:pt x="29149" y="352633"/>
                  </a:lnTo>
                  <a:lnTo>
                    <a:pt x="23002" y="301496"/>
                  </a:lnTo>
                  <a:lnTo>
                    <a:pt x="18514" y="252457"/>
                  </a:lnTo>
                  <a:lnTo>
                    <a:pt x="12894" y="200883"/>
                  </a:lnTo>
                  <a:lnTo>
                    <a:pt x="8110" y="151676"/>
                  </a:lnTo>
                  <a:lnTo>
                    <a:pt x="1602" y="93128"/>
                  </a:lnTo>
                  <a:lnTo>
                    <a:pt x="2656" y="38842"/>
                  </a:lnTo>
                  <a:lnTo>
                    <a:pt x="11319" y="19540"/>
                  </a:lnTo>
                  <a:lnTo>
                    <a:pt x="26087" y="6282"/>
                  </a:lnTo>
                  <a:lnTo>
                    <a:pt x="34939" y="1108"/>
                  </a:lnTo>
                  <a:lnTo>
                    <a:pt x="44350" y="0"/>
                  </a:lnTo>
                  <a:lnTo>
                    <a:pt x="64164" y="5006"/>
                  </a:lnTo>
                  <a:lnTo>
                    <a:pt x="81549" y="21269"/>
                  </a:lnTo>
                  <a:lnTo>
                    <a:pt x="89461" y="32157"/>
                  </a:lnTo>
                  <a:lnTo>
                    <a:pt x="95133" y="53614"/>
                  </a:lnTo>
                  <a:lnTo>
                    <a:pt x="95007" y="64249"/>
                  </a:lnTo>
                  <a:lnTo>
                    <a:pt x="88629" y="82305"/>
                  </a:lnTo>
                  <a:lnTo>
                    <a:pt x="83653" y="90395"/>
                  </a:lnTo>
                  <a:lnTo>
                    <a:pt x="68764" y="102504"/>
                  </a:lnTo>
                  <a:lnTo>
                    <a:pt x="21057" y="1276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206197" y="3927129"/>
              <a:ext cx="58260" cy="152910"/>
            </a:xfrm>
            <a:custGeom>
              <a:avLst/>
              <a:gdLst/>
              <a:ahLst/>
              <a:cxnLst/>
              <a:rect l="0" t="0" r="0" b="0"/>
              <a:pathLst>
                <a:path w="58260" h="152910">
                  <a:moveTo>
                    <a:pt x="5616" y="63171"/>
                  </a:moveTo>
                  <a:lnTo>
                    <a:pt x="27" y="85528"/>
                  </a:lnTo>
                  <a:lnTo>
                    <a:pt x="3522" y="105863"/>
                  </a:lnTo>
                  <a:lnTo>
                    <a:pt x="19241" y="147513"/>
                  </a:lnTo>
                  <a:lnTo>
                    <a:pt x="19379" y="152154"/>
                  </a:lnTo>
                  <a:lnTo>
                    <a:pt x="17131" y="152909"/>
                  </a:lnTo>
                  <a:lnTo>
                    <a:pt x="13293" y="151073"/>
                  </a:lnTo>
                  <a:lnTo>
                    <a:pt x="9028" y="136553"/>
                  </a:lnTo>
                  <a:lnTo>
                    <a:pt x="0" y="83016"/>
                  </a:lnTo>
                  <a:lnTo>
                    <a:pt x="2340" y="57564"/>
                  </a:lnTo>
                  <a:lnTo>
                    <a:pt x="10399" y="36892"/>
                  </a:lnTo>
                  <a:lnTo>
                    <a:pt x="15824" y="28105"/>
                  </a:lnTo>
                  <a:lnTo>
                    <a:pt x="31210" y="15221"/>
                  </a:lnTo>
                  <a:lnTo>
                    <a:pt x="582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331014" y="3926546"/>
              <a:ext cx="91207" cy="128600"/>
            </a:xfrm>
            <a:custGeom>
              <a:avLst/>
              <a:gdLst/>
              <a:ahLst/>
              <a:cxnLst/>
              <a:rect l="0" t="0" r="0" b="0"/>
              <a:pathLst>
                <a:path w="91207" h="128600">
                  <a:moveTo>
                    <a:pt x="7141" y="53226"/>
                  </a:moveTo>
                  <a:lnTo>
                    <a:pt x="65758" y="47637"/>
                  </a:lnTo>
                  <a:lnTo>
                    <a:pt x="75465" y="42481"/>
                  </a:lnTo>
                  <a:lnTo>
                    <a:pt x="89370" y="27393"/>
                  </a:lnTo>
                  <a:lnTo>
                    <a:pt x="91206" y="19626"/>
                  </a:lnTo>
                  <a:lnTo>
                    <a:pt x="90090" y="12109"/>
                  </a:lnTo>
                  <a:lnTo>
                    <a:pt x="87007" y="4757"/>
                  </a:lnTo>
                  <a:lnTo>
                    <a:pt x="80272" y="1027"/>
                  </a:lnTo>
                  <a:lnTo>
                    <a:pt x="60311" y="0"/>
                  </a:lnTo>
                  <a:lnTo>
                    <a:pt x="28354" y="11589"/>
                  </a:lnTo>
                  <a:lnTo>
                    <a:pt x="13450" y="26532"/>
                  </a:lnTo>
                  <a:lnTo>
                    <a:pt x="4096" y="46041"/>
                  </a:lnTo>
                  <a:lnTo>
                    <a:pt x="0" y="82163"/>
                  </a:lnTo>
                  <a:lnTo>
                    <a:pt x="3188" y="104691"/>
                  </a:lnTo>
                  <a:lnTo>
                    <a:pt x="8015" y="113272"/>
                  </a:lnTo>
                  <a:lnTo>
                    <a:pt x="22737" y="125926"/>
                  </a:lnTo>
                  <a:lnTo>
                    <a:pt x="31577" y="128599"/>
                  </a:lnTo>
                  <a:lnTo>
                    <a:pt x="80841" y="1269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464497" y="3906072"/>
              <a:ext cx="116150" cy="154717"/>
            </a:xfrm>
            <a:custGeom>
              <a:avLst/>
              <a:gdLst/>
              <a:ahLst/>
              <a:cxnLst/>
              <a:rect l="0" t="0" r="0" b="0"/>
              <a:pathLst>
                <a:path w="116150" h="154717">
                  <a:moveTo>
                    <a:pt x="105285" y="0"/>
                  </a:moveTo>
                  <a:lnTo>
                    <a:pt x="62593" y="14573"/>
                  </a:lnTo>
                  <a:lnTo>
                    <a:pt x="52257" y="20244"/>
                  </a:lnTo>
                  <a:lnTo>
                    <a:pt x="46537" y="27534"/>
                  </a:lnTo>
                  <a:lnTo>
                    <a:pt x="43893" y="35903"/>
                  </a:lnTo>
                  <a:lnTo>
                    <a:pt x="43300" y="44993"/>
                  </a:lnTo>
                  <a:lnTo>
                    <a:pt x="46414" y="52222"/>
                  </a:lnTo>
                  <a:lnTo>
                    <a:pt x="59233" y="63374"/>
                  </a:lnTo>
                  <a:lnTo>
                    <a:pt x="94889" y="82405"/>
                  </a:lnTo>
                  <a:lnTo>
                    <a:pt x="110803" y="98626"/>
                  </a:lnTo>
                  <a:lnTo>
                    <a:pt x="114813" y="107865"/>
                  </a:lnTo>
                  <a:lnTo>
                    <a:pt x="116149" y="127489"/>
                  </a:lnTo>
                  <a:lnTo>
                    <a:pt x="111358" y="135295"/>
                  </a:lnTo>
                  <a:lnTo>
                    <a:pt x="93556" y="147089"/>
                  </a:lnTo>
                  <a:lnTo>
                    <a:pt x="57226" y="15471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611698" y="3916601"/>
              <a:ext cx="123921" cy="161302"/>
            </a:xfrm>
            <a:custGeom>
              <a:avLst/>
              <a:gdLst/>
              <a:ahLst/>
              <a:cxnLst/>
              <a:rect l="0" t="0" r="0" b="0"/>
              <a:pathLst>
                <a:path w="123921" h="161302">
                  <a:moveTo>
                    <a:pt x="84426" y="0"/>
                  </a:moveTo>
                  <a:lnTo>
                    <a:pt x="22168" y="19128"/>
                  </a:lnTo>
                  <a:lnTo>
                    <a:pt x="5674" y="30338"/>
                  </a:lnTo>
                  <a:lnTo>
                    <a:pt x="1509" y="37773"/>
                  </a:lnTo>
                  <a:lnTo>
                    <a:pt x="0" y="55392"/>
                  </a:lnTo>
                  <a:lnTo>
                    <a:pt x="5915" y="61494"/>
                  </a:lnTo>
                  <a:lnTo>
                    <a:pt x="62273" y="83271"/>
                  </a:lnTo>
                  <a:lnTo>
                    <a:pt x="120855" y="123056"/>
                  </a:lnTo>
                  <a:lnTo>
                    <a:pt x="123920" y="130000"/>
                  </a:lnTo>
                  <a:lnTo>
                    <a:pt x="123624" y="136970"/>
                  </a:lnTo>
                  <a:lnTo>
                    <a:pt x="121087" y="143955"/>
                  </a:lnTo>
                  <a:lnTo>
                    <a:pt x="114716" y="149782"/>
                  </a:lnTo>
                  <a:lnTo>
                    <a:pt x="95159" y="159376"/>
                  </a:lnTo>
                  <a:lnTo>
                    <a:pt x="70868" y="161301"/>
                  </a:lnTo>
                  <a:lnTo>
                    <a:pt x="10214" y="149890"/>
                  </a:lnTo>
                  <a:lnTo>
                    <a:pt x="19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801409" y="4011357"/>
              <a:ext cx="1" cy="52644"/>
            </a:xfrm>
            <a:custGeom>
              <a:avLst/>
              <a:gdLst/>
              <a:ahLst/>
              <a:cxnLst/>
              <a:rect l="0" t="0" r="0" b="0"/>
              <a:pathLst>
                <a:path w="1" h="52644">
                  <a:moveTo>
                    <a:pt x="0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790880" y="38955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867729" y="3979772"/>
              <a:ext cx="84118" cy="110718"/>
            </a:xfrm>
            <a:custGeom>
              <a:avLst/>
              <a:gdLst/>
              <a:ahLst/>
              <a:cxnLst/>
              <a:rect l="0" t="0" r="0" b="0"/>
              <a:pathLst>
                <a:path w="84118" h="110718">
                  <a:moveTo>
                    <a:pt x="70551" y="0"/>
                  </a:moveTo>
                  <a:lnTo>
                    <a:pt x="26588" y="14654"/>
                  </a:lnTo>
                  <a:lnTo>
                    <a:pt x="12797" y="27569"/>
                  </a:lnTo>
                  <a:lnTo>
                    <a:pt x="7482" y="35927"/>
                  </a:lnTo>
                  <a:lnTo>
                    <a:pt x="0" y="70047"/>
                  </a:lnTo>
                  <a:lnTo>
                    <a:pt x="4490" y="90013"/>
                  </a:lnTo>
                  <a:lnTo>
                    <a:pt x="8962" y="98613"/>
                  </a:lnTo>
                  <a:lnTo>
                    <a:pt x="16624" y="104346"/>
                  </a:lnTo>
                  <a:lnTo>
                    <a:pt x="37615" y="110717"/>
                  </a:lnTo>
                  <a:lnTo>
                    <a:pt x="47424" y="110076"/>
                  </a:lnTo>
                  <a:lnTo>
                    <a:pt x="64561" y="103125"/>
                  </a:lnTo>
                  <a:lnTo>
                    <a:pt x="76857" y="89117"/>
                  </a:lnTo>
                  <a:lnTo>
                    <a:pt x="81774" y="80468"/>
                  </a:lnTo>
                  <a:lnTo>
                    <a:pt x="84117" y="61500"/>
                  </a:lnTo>
                  <a:lnTo>
                    <a:pt x="80090" y="42541"/>
                  </a:lnTo>
                  <a:lnTo>
                    <a:pt x="494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980394" y="4011357"/>
              <a:ext cx="126342" cy="105286"/>
            </a:xfrm>
            <a:custGeom>
              <a:avLst/>
              <a:gdLst/>
              <a:ahLst/>
              <a:cxnLst/>
              <a:rect l="0" t="0" r="0" b="0"/>
              <a:pathLst>
                <a:path w="126342" h="105286">
                  <a:moveTo>
                    <a:pt x="0" y="0"/>
                  </a:moveTo>
                  <a:lnTo>
                    <a:pt x="15640" y="26386"/>
                  </a:lnTo>
                  <a:lnTo>
                    <a:pt x="34843" y="83312"/>
                  </a:lnTo>
                  <a:lnTo>
                    <a:pt x="33757" y="89467"/>
                  </a:lnTo>
                  <a:lnTo>
                    <a:pt x="29524" y="92400"/>
                  </a:lnTo>
                  <a:lnTo>
                    <a:pt x="23192" y="93185"/>
                  </a:lnTo>
                  <a:lnTo>
                    <a:pt x="17801" y="89030"/>
                  </a:lnTo>
                  <a:lnTo>
                    <a:pt x="8691" y="71934"/>
                  </a:lnTo>
                  <a:lnTo>
                    <a:pt x="6982" y="48738"/>
                  </a:lnTo>
                  <a:lnTo>
                    <a:pt x="8164" y="36002"/>
                  </a:lnTo>
                  <a:lnTo>
                    <a:pt x="12462" y="26341"/>
                  </a:lnTo>
                  <a:lnTo>
                    <a:pt x="26595" y="12487"/>
                  </a:lnTo>
                  <a:lnTo>
                    <a:pt x="35277" y="9495"/>
                  </a:lnTo>
                  <a:lnTo>
                    <a:pt x="54283" y="9289"/>
                  </a:lnTo>
                  <a:lnTo>
                    <a:pt x="71308" y="16217"/>
                  </a:lnTo>
                  <a:lnTo>
                    <a:pt x="86675" y="28265"/>
                  </a:lnTo>
                  <a:lnTo>
                    <a:pt x="107309" y="54778"/>
                  </a:lnTo>
                  <a:lnTo>
                    <a:pt x="122236" y="88940"/>
                  </a:lnTo>
                  <a:lnTo>
                    <a:pt x="126341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190964" y="395871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169907" y="412717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5116850" y="4558839"/>
            <a:ext cx="1168664" cy="547483"/>
            <a:chOff x="5116850" y="4558839"/>
            <a:chExt cx="1168664" cy="547483"/>
          </a:xfrm>
        </p:grpSpPr>
        <p:sp>
          <p:nvSpPr>
            <p:cNvPr id="162" name="Freeform 161"/>
            <p:cNvSpPr/>
            <p:nvPr/>
          </p:nvSpPr>
          <p:spPr>
            <a:xfrm>
              <a:off x="5116850" y="4664124"/>
              <a:ext cx="452726" cy="355414"/>
            </a:xfrm>
            <a:custGeom>
              <a:avLst/>
              <a:gdLst/>
              <a:ahLst/>
              <a:cxnLst/>
              <a:rect l="0" t="0" r="0" b="0"/>
              <a:pathLst>
                <a:path w="452726" h="355414">
                  <a:moveTo>
                    <a:pt x="0" y="21057"/>
                  </a:moveTo>
                  <a:lnTo>
                    <a:pt x="17958" y="82168"/>
                  </a:lnTo>
                  <a:lnTo>
                    <a:pt x="35148" y="136600"/>
                  </a:lnTo>
                  <a:lnTo>
                    <a:pt x="60982" y="197811"/>
                  </a:lnTo>
                  <a:lnTo>
                    <a:pt x="80430" y="252390"/>
                  </a:lnTo>
                  <a:lnTo>
                    <a:pt x="98227" y="310877"/>
                  </a:lnTo>
                  <a:lnTo>
                    <a:pt x="114372" y="345966"/>
                  </a:lnTo>
                  <a:lnTo>
                    <a:pt x="119532" y="349967"/>
                  </a:lnTo>
                  <a:lnTo>
                    <a:pt x="124141" y="349125"/>
                  </a:lnTo>
                  <a:lnTo>
                    <a:pt x="128384" y="345054"/>
                  </a:lnTo>
                  <a:lnTo>
                    <a:pt x="147205" y="292173"/>
                  </a:lnTo>
                  <a:lnTo>
                    <a:pt x="161398" y="232538"/>
                  </a:lnTo>
                  <a:lnTo>
                    <a:pt x="175467" y="172839"/>
                  </a:lnTo>
                  <a:lnTo>
                    <a:pt x="189511" y="119106"/>
                  </a:lnTo>
                  <a:lnTo>
                    <a:pt x="193021" y="107480"/>
                  </a:lnTo>
                  <a:lnTo>
                    <a:pt x="197700" y="103239"/>
                  </a:lnTo>
                  <a:lnTo>
                    <a:pt x="203160" y="103921"/>
                  </a:lnTo>
                  <a:lnTo>
                    <a:pt x="209139" y="107885"/>
                  </a:lnTo>
                  <a:lnTo>
                    <a:pt x="218902" y="124768"/>
                  </a:lnTo>
                  <a:lnTo>
                    <a:pt x="238356" y="178777"/>
                  </a:lnTo>
                  <a:lnTo>
                    <a:pt x="266912" y="242137"/>
                  </a:lnTo>
                  <a:lnTo>
                    <a:pt x="292166" y="305325"/>
                  </a:lnTo>
                  <a:lnTo>
                    <a:pt x="323451" y="352379"/>
                  </a:lnTo>
                  <a:lnTo>
                    <a:pt x="330277" y="355413"/>
                  </a:lnTo>
                  <a:lnTo>
                    <a:pt x="337168" y="355095"/>
                  </a:lnTo>
                  <a:lnTo>
                    <a:pt x="344101" y="352543"/>
                  </a:lnTo>
                  <a:lnTo>
                    <a:pt x="348724" y="346163"/>
                  </a:lnTo>
                  <a:lnTo>
                    <a:pt x="362340" y="289272"/>
                  </a:lnTo>
                  <a:lnTo>
                    <a:pt x="379139" y="232286"/>
                  </a:lnTo>
                  <a:lnTo>
                    <a:pt x="396588" y="177901"/>
                  </a:lnTo>
                  <a:lnTo>
                    <a:pt x="414122" y="117289"/>
                  </a:lnTo>
                  <a:lnTo>
                    <a:pt x="431668" y="63365"/>
                  </a:lnTo>
                  <a:lnTo>
                    <a:pt x="4527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727502" y="4853637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57279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264456" y="4611482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21057" y="0"/>
                  </a:moveTo>
                  <a:lnTo>
                    <a:pt x="13822" y="27556"/>
                  </a:lnTo>
                  <a:lnTo>
                    <a:pt x="14298" y="86898"/>
                  </a:lnTo>
                  <a:lnTo>
                    <a:pt x="19722" y="149356"/>
                  </a:lnTo>
                  <a:lnTo>
                    <a:pt x="19623" y="212819"/>
                  </a:lnTo>
                  <a:lnTo>
                    <a:pt x="12672" y="267815"/>
                  </a:lnTo>
                  <a:lnTo>
                    <a:pt x="11163" y="317218"/>
                  </a:lnTo>
                  <a:lnTo>
                    <a:pt x="10717" y="368901"/>
                  </a:lnTo>
                  <a:lnTo>
                    <a:pt x="7465" y="418140"/>
                  </a:lnTo>
                  <a:lnTo>
                    <a:pt x="2211" y="459245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028539" y="4558839"/>
              <a:ext cx="246446" cy="403451"/>
            </a:xfrm>
            <a:custGeom>
              <a:avLst/>
              <a:gdLst/>
              <a:ahLst/>
              <a:cxnLst/>
              <a:rect l="0" t="0" r="0" b="0"/>
              <a:pathLst>
                <a:path w="246446" h="403451">
                  <a:moveTo>
                    <a:pt x="246445" y="294798"/>
                  </a:moveTo>
                  <a:lnTo>
                    <a:pt x="202483" y="315042"/>
                  </a:lnTo>
                  <a:lnTo>
                    <a:pt x="140998" y="349107"/>
                  </a:lnTo>
                  <a:lnTo>
                    <a:pt x="77975" y="380910"/>
                  </a:lnTo>
                  <a:lnTo>
                    <a:pt x="14817" y="403450"/>
                  </a:lnTo>
                  <a:lnTo>
                    <a:pt x="7798" y="401158"/>
                  </a:lnTo>
                  <a:lnTo>
                    <a:pt x="3119" y="394950"/>
                  </a:lnTo>
                  <a:lnTo>
                    <a:pt x="0" y="386133"/>
                  </a:lnTo>
                  <a:lnTo>
                    <a:pt x="1199" y="351366"/>
                  </a:lnTo>
                  <a:lnTo>
                    <a:pt x="23669" y="292195"/>
                  </a:lnTo>
                  <a:lnTo>
                    <a:pt x="39053" y="238132"/>
                  </a:lnTo>
                  <a:lnTo>
                    <a:pt x="53357" y="176327"/>
                  </a:lnTo>
                  <a:lnTo>
                    <a:pt x="67448" y="118538"/>
                  </a:lnTo>
                  <a:lnTo>
                    <a:pt x="77985" y="63978"/>
                  </a:lnTo>
                  <a:lnTo>
                    <a:pt x="85397" y="23246"/>
                  </a:lnTo>
                  <a:lnTo>
                    <a:pt x="885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5169717" y="747523"/>
            <a:ext cx="3000398" cy="559342"/>
            <a:chOff x="5169717" y="747523"/>
            <a:chExt cx="3000398" cy="559342"/>
          </a:xfrm>
        </p:grpSpPr>
        <p:sp>
          <p:nvSpPr>
            <p:cNvPr id="167" name="Freeform 166"/>
            <p:cNvSpPr/>
            <p:nvPr/>
          </p:nvSpPr>
          <p:spPr>
            <a:xfrm>
              <a:off x="5169717" y="747523"/>
              <a:ext cx="136646" cy="526426"/>
            </a:xfrm>
            <a:custGeom>
              <a:avLst/>
              <a:gdLst/>
              <a:ahLst/>
              <a:cxnLst/>
              <a:rect l="0" t="0" r="0" b="0"/>
              <a:pathLst>
                <a:path w="136646" h="526426">
                  <a:moveTo>
                    <a:pt x="136645" y="0"/>
                  </a:moveTo>
                  <a:lnTo>
                    <a:pt x="112599" y="9575"/>
                  </a:lnTo>
                  <a:lnTo>
                    <a:pt x="91176" y="27533"/>
                  </a:lnTo>
                  <a:lnTo>
                    <a:pt x="45017" y="86802"/>
                  </a:lnTo>
                  <a:lnTo>
                    <a:pt x="17518" y="138379"/>
                  </a:lnTo>
                  <a:lnTo>
                    <a:pt x="5552" y="178132"/>
                  </a:lnTo>
                  <a:lnTo>
                    <a:pt x="916" y="240254"/>
                  </a:lnTo>
                  <a:lnTo>
                    <a:pt x="0" y="303521"/>
                  </a:lnTo>
                  <a:lnTo>
                    <a:pt x="9395" y="362768"/>
                  </a:lnTo>
                  <a:lnTo>
                    <a:pt x="39184" y="420385"/>
                  </a:lnTo>
                  <a:lnTo>
                    <a:pt x="67784" y="461935"/>
                  </a:lnTo>
                  <a:lnTo>
                    <a:pt x="122356" y="512494"/>
                  </a:lnTo>
                  <a:lnTo>
                    <a:pt x="136645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285306" y="947564"/>
              <a:ext cx="160648" cy="213141"/>
            </a:xfrm>
            <a:custGeom>
              <a:avLst/>
              <a:gdLst/>
              <a:ahLst/>
              <a:cxnLst/>
              <a:rect l="0" t="0" r="0" b="0"/>
              <a:pathLst>
                <a:path w="160648" h="213141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21330" y="165433"/>
                  </a:lnTo>
                  <a:lnTo>
                    <a:pt x="24748" y="176969"/>
                  </a:lnTo>
                  <a:lnTo>
                    <a:pt x="30537" y="185830"/>
                  </a:lnTo>
                  <a:lnTo>
                    <a:pt x="46327" y="198795"/>
                  </a:lnTo>
                  <a:lnTo>
                    <a:pt x="74947" y="212670"/>
                  </a:lnTo>
                  <a:lnTo>
                    <a:pt x="85060" y="213140"/>
                  </a:lnTo>
                  <a:lnTo>
                    <a:pt x="105654" y="207423"/>
                  </a:lnTo>
                  <a:lnTo>
                    <a:pt x="123386" y="193964"/>
                  </a:lnTo>
                  <a:lnTo>
                    <a:pt x="137896" y="176283"/>
                  </a:lnTo>
                  <a:lnTo>
                    <a:pt x="160647" y="120397"/>
                  </a:lnTo>
                  <a:lnTo>
                    <a:pt x="160553" y="79997"/>
                  </a:lnTo>
                  <a:lnTo>
                    <a:pt x="149939" y="19792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532150" y="944302"/>
              <a:ext cx="118766" cy="224852"/>
            </a:xfrm>
            <a:custGeom>
              <a:avLst/>
              <a:gdLst/>
              <a:ahLst/>
              <a:cxnLst/>
              <a:rect l="0" t="0" r="0" b="0"/>
              <a:pathLst>
                <a:path w="118766" h="224852">
                  <a:moveTo>
                    <a:pt x="100596" y="34848"/>
                  </a:moveTo>
                  <a:lnTo>
                    <a:pt x="89417" y="18080"/>
                  </a:lnTo>
                  <a:lnTo>
                    <a:pt x="74570" y="6729"/>
                  </a:lnTo>
                  <a:lnTo>
                    <a:pt x="65698" y="2064"/>
                  </a:lnTo>
                  <a:lnTo>
                    <a:pt x="46481" y="0"/>
                  </a:lnTo>
                  <a:lnTo>
                    <a:pt x="27412" y="4152"/>
                  </a:lnTo>
                  <a:lnTo>
                    <a:pt x="11138" y="13796"/>
                  </a:lnTo>
                  <a:lnTo>
                    <a:pt x="5862" y="21983"/>
                  </a:lnTo>
                  <a:lnTo>
                    <a:pt x="0" y="43558"/>
                  </a:lnTo>
                  <a:lnTo>
                    <a:pt x="777" y="53523"/>
                  </a:lnTo>
                  <a:lnTo>
                    <a:pt x="7879" y="70834"/>
                  </a:lnTo>
                  <a:lnTo>
                    <a:pt x="15388" y="76386"/>
                  </a:lnTo>
                  <a:lnTo>
                    <a:pt x="78129" y="96091"/>
                  </a:lnTo>
                  <a:lnTo>
                    <a:pt x="94900" y="107300"/>
                  </a:lnTo>
                  <a:lnTo>
                    <a:pt x="107033" y="123201"/>
                  </a:lnTo>
                  <a:lnTo>
                    <a:pt x="115155" y="143136"/>
                  </a:lnTo>
                  <a:lnTo>
                    <a:pt x="118765" y="167594"/>
                  </a:lnTo>
                  <a:lnTo>
                    <a:pt x="114130" y="187823"/>
                  </a:lnTo>
                  <a:lnTo>
                    <a:pt x="92091" y="219873"/>
                  </a:lnTo>
                  <a:lnTo>
                    <a:pt x="84397" y="223709"/>
                  </a:lnTo>
                  <a:lnTo>
                    <a:pt x="66490" y="224851"/>
                  </a:lnTo>
                  <a:lnTo>
                    <a:pt x="28738" y="216052"/>
                  </a:lnTo>
                  <a:lnTo>
                    <a:pt x="5839" y="2033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727502" y="1021264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3120" y="127643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738031" y="8738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811730" y="941938"/>
              <a:ext cx="183191" cy="174083"/>
            </a:xfrm>
            <a:custGeom>
              <a:avLst/>
              <a:gdLst/>
              <a:ahLst/>
              <a:cxnLst/>
              <a:rect l="0" t="0" r="0" b="0"/>
              <a:pathLst>
                <a:path w="183191" h="174083">
                  <a:moveTo>
                    <a:pt x="0" y="37212"/>
                  </a:moveTo>
                  <a:lnTo>
                    <a:pt x="19128" y="92257"/>
                  </a:lnTo>
                  <a:lnTo>
                    <a:pt x="40001" y="143665"/>
                  </a:lnTo>
                  <a:lnTo>
                    <a:pt x="44214" y="157313"/>
                  </a:lnTo>
                  <a:lnTo>
                    <a:pt x="44684" y="164073"/>
                  </a:lnTo>
                  <a:lnTo>
                    <a:pt x="42658" y="166239"/>
                  </a:lnTo>
                  <a:lnTo>
                    <a:pt x="38967" y="165344"/>
                  </a:lnTo>
                  <a:lnTo>
                    <a:pt x="31747" y="151871"/>
                  </a:lnTo>
                  <a:lnTo>
                    <a:pt x="15229" y="99061"/>
                  </a:lnTo>
                  <a:lnTo>
                    <a:pt x="13091" y="61517"/>
                  </a:lnTo>
                  <a:lnTo>
                    <a:pt x="16737" y="38655"/>
                  </a:lnTo>
                  <a:lnTo>
                    <a:pt x="28496" y="19916"/>
                  </a:lnTo>
                  <a:lnTo>
                    <a:pt x="36545" y="11643"/>
                  </a:lnTo>
                  <a:lnTo>
                    <a:pt x="57967" y="2451"/>
                  </a:lnTo>
                  <a:lnTo>
                    <a:pt x="70230" y="0"/>
                  </a:lnTo>
                  <a:lnTo>
                    <a:pt x="80745" y="706"/>
                  </a:lnTo>
                  <a:lnTo>
                    <a:pt x="98668" y="7729"/>
                  </a:lnTo>
                  <a:lnTo>
                    <a:pt x="143616" y="44723"/>
                  </a:lnTo>
                  <a:lnTo>
                    <a:pt x="159277" y="71023"/>
                  </a:lnTo>
                  <a:lnTo>
                    <a:pt x="182304" y="132164"/>
                  </a:lnTo>
                  <a:lnTo>
                    <a:pt x="183190" y="149993"/>
                  </a:lnTo>
                  <a:lnTo>
                    <a:pt x="178985" y="1740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011772" y="973360"/>
              <a:ext cx="156319" cy="333505"/>
            </a:xfrm>
            <a:custGeom>
              <a:avLst/>
              <a:gdLst/>
              <a:ahLst/>
              <a:cxnLst/>
              <a:rect l="0" t="0" r="0" b="0"/>
              <a:pathLst>
                <a:path w="156319" h="333505">
                  <a:moveTo>
                    <a:pt x="84228" y="121603"/>
                  </a:moveTo>
                  <a:lnTo>
                    <a:pt x="100996" y="116014"/>
                  </a:lnTo>
                  <a:lnTo>
                    <a:pt x="115467" y="103911"/>
                  </a:lnTo>
                  <a:lnTo>
                    <a:pt x="133648" y="77367"/>
                  </a:lnTo>
                  <a:lnTo>
                    <a:pt x="138232" y="67546"/>
                  </a:lnTo>
                  <a:lnTo>
                    <a:pt x="140205" y="47275"/>
                  </a:lnTo>
                  <a:lnTo>
                    <a:pt x="136013" y="27737"/>
                  </a:lnTo>
                  <a:lnTo>
                    <a:pt x="126351" y="11255"/>
                  </a:lnTo>
                  <a:lnTo>
                    <a:pt x="118159" y="5924"/>
                  </a:lnTo>
                  <a:lnTo>
                    <a:pt x="96579" y="0"/>
                  </a:lnTo>
                  <a:lnTo>
                    <a:pt x="63711" y="2255"/>
                  </a:lnTo>
                  <a:lnTo>
                    <a:pt x="54172" y="8112"/>
                  </a:lnTo>
                  <a:lnTo>
                    <a:pt x="37335" y="27099"/>
                  </a:lnTo>
                  <a:lnTo>
                    <a:pt x="20290" y="64096"/>
                  </a:lnTo>
                  <a:lnTo>
                    <a:pt x="17987" y="87856"/>
                  </a:lnTo>
                  <a:lnTo>
                    <a:pt x="26039" y="131705"/>
                  </a:lnTo>
                  <a:lnTo>
                    <a:pt x="32567" y="138866"/>
                  </a:lnTo>
                  <a:lnTo>
                    <a:pt x="52299" y="146823"/>
                  </a:lnTo>
                  <a:lnTo>
                    <a:pt x="61772" y="145436"/>
                  </a:lnTo>
                  <a:lnTo>
                    <a:pt x="78537" y="134535"/>
                  </a:lnTo>
                  <a:lnTo>
                    <a:pt x="107194" y="91706"/>
                  </a:lnTo>
                  <a:lnTo>
                    <a:pt x="117051" y="69711"/>
                  </a:lnTo>
                  <a:lnTo>
                    <a:pt x="121318" y="65951"/>
                  </a:lnTo>
                  <a:lnTo>
                    <a:pt x="125332" y="66955"/>
                  </a:lnTo>
                  <a:lnTo>
                    <a:pt x="129178" y="71133"/>
                  </a:lnTo>
                  <a:lnTo>
                    <a:pt x="133452" y="88253"/>
                  </a:lnTo>
                  <a:lnTo>
                    <a:pt x="143656" y="143598"/>
                  </a:lnTo>
                  <a:lnTo>
                    <a:pt x="149779" y="196181"/>
                  </a:lnTo>
                  <a:lnTo>
                    <a:pt x="156318" y="257217"/>
                  </a:lnTo>
                  <a:lnTo>
                    <a:pt x="151861" y="302685"/>
                  </a:lnTo>
                  <a:lnTo>
                    <a:pt x="145694" y="313684"/>
                  </a:lnTo>
                  <a:lnTo>
                    <a:pt x="126364" y="329025"/>
                  </a:lnTo>
                  <a:lnTo>
                    <a:pt x="99055" y="333504"/>
                  </a:lnTo>
                  <a:lnTo>
                    <a:pt x="50796" y="329448"/>
                  </a:lnTo>
                  <a:lnTo>
                    <a:pt x="0" y="3216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387526" y="959664"/>
              <a:ext cx="161200" cy="156357"/>
            </a:xfrm>
            <a:custGeom>
              <a:avLst/>
              <a:gdLst/>
              <a:ahLst/>
              <a:cxnLst/>
              <a:rect l="0" t="0" r="0" b="0"/>
              <a:pathLst>
                <a:path w="161200" h="156357">
                  <a:moveTo>
                    <a:pt x="87500" y="93185"/>
                  </a:moveTo>
                  <a:lnTo>
                    <a:pt x="95833" y="55707"/>
                  </a:lnTo>
                  <a:lnTo>
                    <a:pt x="94258" y="20859"/>
                  </a:lnTo>
                  <a:lnTo>
                    <a:pt x="92005" y="9873"/>
                  </a:lnTo>
                  <a:lnTo>
                    <a:pt x="85824" y="3719"/>
                  </a:lnTo>
                  <a:lnTo>
                    <a:pt x="77023" y="786"/>
                  </a:lnTo>
                  <a:lnTo>
                    <a:pt x="66478" y="0"/>
                  </a:lnTo>
                  <a:lnTo>
                    <a:pt x="48521" y="5366"/>
                  </a:lnTo>
                  <a:lnTo>
                    <a:pt x="40457" y="10073"/>
                  </a:lnTo>
                  <a:lnTo>
                    <a:pt x="28378" y="24661"/>
                  </a:lnTo>
                  <a:lnTo>
                    <a:pt x="3627" y="83111"/>
                  </a:lnTo>
                  <a:lnTo>
                    <a:pt x="0" y="93488"/>
                  </a:lnTo>
                  <a:lnTo>
                    <a:pt x="482" y="130450"/>
                  </a:lnTo>
                  <a:lnTo>
                    <a:pt x="6091" y="137915"/>
                  </a:lnTo>
                  <a:lnTo>
                    <a:pt x="14510" y="141723"/>
                  </a:lnTo>
                  <a:lnTo>
                    <a:pt x="24802" y="143091"/>
                  </a:lnTo>
                  <a:lnTo>
                    <a:pt x="42476" y="138372"/>
                  </a:lnTo>
                  <a:lnTo>
                    <a:pt x="58131" y="127306"/>
                  </a:lnTo>
                  <a:lnTo>
                    <a:pt x="78928" y="101346"/>
                  </a:lnTo>
                  <a:lnTo>
                    <a:pt x="88759" y="81604"/>
                  </a:lnTo>
                  <a:lnTo>
                    <a:pt x="93019" y="78446"/>
                  </a:lnTo>
                  <a:lnTo>
                    <a:pt x="97028" y="79849"/>
                  </a:lnTo>
                  <a:lnTo>
                    <a:pt x="147799" y="135500"/>
                  </a:lnTo>
                  <a:lnTo>
                    <a:pt x="161199" y="1563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706653" y="937036"/>
              <a:ext cx="126343" cy="198745"/>
            </a:xfrm>
            <a:custGeom>
              <a:avLst/>
              <a:gdLst/>
              <a:ahLst/>
              <a:cxnLst/>
              <a:rect l="0" t="0" r="0" b="0"/>
              <a:pathLst>
                <a:path w="126343" h="198745">
                  <a:moveTo>
                    <a:pt x="0" y="42114"/>
                  </a:moveTo>
                  <a:lnTo>
                    <a:pt x="3119" y="84805"/>
                  </a:lnTo>
                  <a:lnTo>
                    <a:pt x="19128" y="136946"/>
                  </a:lnTo>
                  <a:lnTo>
                    <a:pt x="49803" y="189523"/>
                  </a:lnTo>
                  <a:lnTo>
                    <a:pt x="57768" y="195369"/>
                  </a:lnTo>
                  <a:lnTo>
                    <a:pt x="66588" y="198096"/>
                  </a:lnTo>
                  <a:lnTo>
                    <a:pt x="75977" y="198744"/>
                  </a:lnTo>
                  <a:lnTo>
                    <a:pt x="82237" y="193328"/>
                  </a:lnTo>
                  <a:lnTo>
                    <a:pt x="98697" y="137835"/>
                  </a:lnTo>
                  <a:lnTo>
                    <a:pt x="112389" y="86541"/>
                  </a:lnTo>
                  <a:lnTo>
                    <a:pt x="123240" y="3446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871138" y="989428"/>
              <a:ext cx="182956" cy="147650"/>
            </a:xfrm>
            <a:custGeom>
              <a:avLst/>
              <a:gdLst/>
              <a:ahLst/>
              <a:cxnLst/>
              <a:rect l="0" t="0" r="0" b="0"/>
              <a:pathLst>
                <a:path w="182956" h="147650">
                  <a:moveTo>
                    <a:pt x="67142" y="95007"/>
                  </a:moveTo>
                  <a:lnTo>
                    <a:pt x="82783" y="77026"/>
                  </a:lnTo>
                  <a:lnTo>
                    <a:pt x="90861" y="60109"/>
                  </a:lnTo>
                  <a:lnTo>
                    <a:pt x="92111" y="40892"/>
                  </a:lnTo>
                  <a:lnTo>
                    <a:pt x="87598" y="21823"/>
                  </a:lnTo>
                  <a:lnTo>
                    <a:pt x="77793" y="5549"/>
                  </a:lnTo>
                  <a:lnTo>
                    <a:pt x="70733" y="1443"/>
                  </a:lnTo>
                  <a:lnTo>
                    <a:pt x="53530" y="0"/>
                  </a:lnTo>
                  <a:lnTo>
                    <a:pt x="37305" y="6378"/>
                  </a:lnTo>
                  <a:lnTo>
                    <a:pt x="29703" y="11355"/>
                  </a:lnTo>
                  <a:lnTo>
                    <a:pt x="18137" y="26243"/>
                  </a:lnTo>
                  <a:lnTo>
                    <a:pt x="1179" y="64396"/>
                  </a:lnTo>
                  <a:lnTo>
                    <a:pt x="0" y="84912"/>
                  </a:lnTo>
                  <a:lnTo>
                    <a:pt x="4546" y="104558"/>
                  </a:lnTo>
                  <a:lnTo>
                    <a:pt x="14364" y="121089"/>
                  </a:lnTo>
                  <a:lnTo>
                    <a:pt x="21428" y="125263"/>
                  </a:lnTo>
                  <a:lnTo>
                    <a:pt x="38636" y="126781"/>
                  </a:lnTo>
                  <a:lnTo>
                    <a:pt x="45798" y="123209"/>
                  </a:lnTo>
                  <a:lnTo>
                    <a:pt x="56876" y="109881"/>
                  </a:lnTo>
                  <a:lnTo>
                    <a:pt x="69689" y="82646"/>
                  </a:lnTo>
                  <a:lnTo>
                    <a:pt x="75306" y="46761"/>
                  </a:lnTo>
                  <a:lnTo>
                    <a:pt x="78433" y="42956"/>
                  </a:lnTo>
                  <a:lnTo>
                    <a:pt x="82858" y="45098"/>
                  </a:lnTo>
                  <a:lnTo>
                    <a:pt x="120239" y="101385"/>
                  </a:lnTo>
                  <a:lnTo>
                    <a:pt x="153540" y="132791"/>
                  </a:lnTo>
                  <a:lnTo>
                    <a:pt x="182955" y="1476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060160" y="953506"/>
              <a:ext cx="78162" cy="154403"/>
            </a:xfrm>
            <a:custGeom>
              <a:avLst/>
              <a:gdLst/>
              <a:ahLst/>
              <a:cxnLst/>
              <a:rect l="0" t="0" r="0" b="0"/>
              <a:pathLst>
                <a:path w="78162" h="154403">
                  <a:moveTo>
                    <a:pt x="14990" y="67758"/>
                  </a:moveTo>
                  <a:lnTo>
                    <a:pt x="32948" y="131186"/>
                  </a:lnTo>
                  <a:lnTo>
                    <a:pt x="40848" y="154402"/>
                  </a:lnTo>
                  <a:lnTo>
                    <a:pt x="38960" y="144481"/>
                  </a:lnTo>
                  <a:lnTo>
                    <a:pt x="12584" y="82567"/>
                  </a:lnTo>
                  <a:lnTo>
                    <a:pt x="0" y="37018"/>
                  </a:lnTo>
                  <a:lnTo>
                    <a:pt x="1699" y="15491"/>
                  </a:lnTo>
                  <a:lnTo>
                    <a:pt x="7299" y="8347"/>
                  </a:lnTo>
                  <a:lnTo>
                    <a:pt x="26000" y="409"/>
                  </a:lnTo>
                  <a:lnTo>
                    <a:pt x="46789" y="0"/>
                  </a:lnTo>
                  <a:lnTo>
                    <a:pt x="78161" y="45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243606" y="1010735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222549" y="88439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341289" y="1010497"/>
              <a:ext cx="176059" cy="124895"/>
            </a:xfrm>
            <a:custGeom>
              <a:avLst/>
              <a:gdLst/>
              <a:ahLst/>
              <a:cxnLst/>
              <a:rect l="0" t="0" r="0" b="0"/>
              <a:pathLst>
                <a:path w="176059" h="124895">
                  <a:moveTo>
                    <a:pt x="39187" y="105523"/>
                  </a:moveTo>
                  <a:lnTo>
                    <a:pt x="63234" y="95948"/>
                  </a:lnTo>
                  <a:lnTo>
                    <a:pt x="77561" y="85280"/>
                  </a:lnTo>
                  <a:lnTo>
                    <a:pt x="93192" y="60531"/>
                  </a:lnTo>
                  <a:lnTo>
                    <a:pt x="95165" y="41073"/>
                  </a:lnTo>
                  <a:lnTo>
                    <a:pt x="90972" y="21897"/>
                  </a:lnTo>
                  <a:lnTo>
                    <a:pt x="81310" y="5575"/>
                  </a:lnTo>
                  <a:lnTo>
                    <a:pt x="73118" y="1456"/>
                  </a:lnTo>
                  <a:lnTo>
                    <a:pt x="51538" y="0"/>
                  </a:lnTo>
                  <a:lnTo>
                    <a:pt x="41572" y="3589"/>
                  </a:lnTo>
                  <a:lnTo>
                    <a:pt x="24260" y="16935"/>
                  </a:lnTo>
                  <a:lnTo>
                    <a:pt x="6948" y="44180"/>
                  </a:lnTo>
                  <a:lnTo>
                    <a:pt x="0" y="80068"/>
                  </a:lnTo>
                  <a:lnTo>
                    <a:pt x="3530" y="114749"/>
                  </a:lnTo>
                  <a:lnTo>
                    <a:pt x="8397" y="121032"/>
                  </a:lnTo>
                  <a:lnTo>
                    <a:pt x="15151" y="124051"/>
                  </a:lnTo>
                  <a:lnTo>
                    <a:pt x="23163" y="124894"/>
                  </a:lnTo>
                  <a:lnTo>
                    <a:pt x="41424" y="119592"/>
                  </a:lnTo>
                  <a:lnTo>
                    <a:pt x="51207" y="114902"/>
                  </a:lnTo>
                  <a:lnTo>
                    <a:pt x="65196" y="100333"/>
                  </a:lnTo>
                  <a:lnTo>
                    <a:pt x="83709" y="62384"/>
                  </a:lnTo>
                  <a:lnTo>
                    <a:pt x="87587" y="59216"/>
                  </a:lnTo>
                  <a:lnTo>
                    <a:pt x="91341" y="60614"/>
                  </a:lnTo>
                  <a:lnTo>
                    <a:pt x="118888" y="95060"/>
                  </a:lnTo>
                  <a:lnTo>
                    <a:pt x="145081" y="109312"/>
                  </a:lnTo>
                  <a:lnTo>
                    <a:pt x="176058" y="116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538404" y="863336"/>
              <a:ext cx="143083" cy="279146"/>
            </a:xfrm>
            <a:custGeom>
              <a:avLst/>
              <a:gdLst/>
              <a:ahLst/>
              <a:cxnLst/>
              <a:rect l="0" t="0" r="0" b="0"/>
              <a:pathLst>
                <a:path w="143083" h="279146">
                  <a:moveTo>
                    <a:pt x="0" y="0"/>
                  </a:moveTo>
                  <a:lnTo>
                    <a:pt x="0" y="58617"/>
                  </a:lnTo>
                  <a:lnTo>
                    <a:pt x="8405" y="121197"/>
                  </a:lnTo>
                  <a:lnTo>
                    <a:pt x="16789" y="172521"/>
                  </a:lnTo>
                  <a:lnTo>
                    <a:pt x="19792" y="214244"/>
                  </a:lnTo>
                  <a:lnTo>
                    <a:pt x="20213" y="214189"/>
                  </a:lnTo>
                  <a:lnTo>
                    <a:pt x="20495" y="209474"/>
                  </a:lnTo>
                  <a:lnTo>
                    <a:pt x="27046" y="197995"/>
                  </a:lnTo>
                  <a:lnTo>
                    <a:pt x="47008" y="178378"/>
                  </a:lnTo>
                  <a:lnTo>
                    <a:pt x="55905" y="171561"/>
                  </a:lnTo>
                  <a:lnTo>
                    <a:pt x="65346" y="168187"/>
                  </a:lnTo>
                  <a:lnTo>
                    <a:pt x="85195" y="167557"/>
                  </a:lnTo>
                  <a:lnTo>
                    <a:pt x="102595" y="174296"/>
                  </a:lnTo>
                  <a:lnTo>
                    <a:pt x="118127" y="186259"/>
                  </a:lnTo>
                  <a:lnTo>
                    <a:pt x="132830" y="203275"/>
                  </a:lnTo>
                  <a:lnTo>
                    <a:pt x="140924" y="225655"/>
                  </a:lnTo>
                  <a:lnTo>
                    <a:pt x="143082" y="238174"/>
                  </a:lnTo>
                  <a:lnTo>
                    <a:pt x="139242" y="258324"/>
                  </a:lnTo>
                  <a:lnTo>
                    <a:pt x="134942" y="266972"/>
                  </a:lnTo>
                  <a:lnTo>
                    <a:pt x="127396" y="272738"/>
                  </a:lnTo>
                  <a:lnTo>
                    <a:pt x="106533" y="279145"/>
                  </a:lnTo>
                  <a:lnTo>
                    <a:pt x="96758" y="278513"/>
                  </a:lnTo>
                  <a:lnTo>
                    <a:pt x="79658" y="271573"/>
                  </a:lnTo>
                  <a:lnTo>
                    <a:pt x="42114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731210" y="852808"/>
              <a:ext cx="28294" cy="305327"/>
            </a:xfrm>
            <a:custGeom>
              <a:avLst/>
              <a:gdLst/>
              <a:ahLst/>
              <a:cxnLst/>
              <a:rect l="0" t="0" r="0" b="0"/>
              <a:pathLst>
                <a:path w="28294" h="305327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1490" y="142404"/>
                  </a:lnTo>
                  <a:lnTo>
                    <a:pt x="21494" y="201681"/>
                  </a:lnTo>
                  <a:lnTo>
                    <a:pt x="26278" y="252520"/>
                  </a:lnTo>
                  <a:lnTo>
                    <a:pt x="28293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812145" y="1008575"/>
              <a:ext cx="147400" cy="184223"/>
            </a:xfrm>
            <a:custGeom>
              <a:avLst/>
              <a:gdLst/>
              <a:ahLst/>
              <a:cxnLst/>
              <a:rect l="0" t="0" r="0" b="0"/>
              <a:pathLst>
                <a:path w="147400" h="184223">
                  <a:moveTo>
                    <a:pt x="0" y="86388"/>
                  </a:moveTo>
                  <a:lnTo>
                    <a:pt x="42691" y="83269"/>
                  </a:lnTo>
                  <a:lnTo>
                    <a:pt x="89931" y="71734"/>
                  </a:lnTo>
                  <a:lnTo>
                    <a:pt x="99728" y="66090"/>
                  </a:lnTo>
                  <a:lnTo>
                    <a:pt x="113734" y="50461"/>
                  </a:lnTo>
                  <a:lnTo>
                    <a:pt x="116767" y="41380"/>
                  </a:lnTo>
                  <a:lnTo>
                    <a:pt x="117017" y="21931"/>
                  </a:lnTo>
                  <a:lnTo>
                    <a:pt x="113106" y="14171"/>
                  </a:lnTo>
                  <a:lnTo>
                    <a:pt x="99402" y="2429"/>
                  </a:lnTo>
                  <a:lnTo>
                    <a:pt x="90834" y="0"/>
                  </a:lnTo>
                  <a:lnTo>
                    <a:pt x="71956" y="420"/>
                  </a:lnTo>
                  <a:lnTo>
                    <a:pt x="41598" y="12823"/>
                  </a:lnTo>
                  <a:lnTo>
                    <a:pt x="27067" y="27956"/>
                  </a:lnTo>
                  <a:lnTo>
                    <a:pt x="17879" y="47550"/>
                  </a:lnTo>
                  <a:lnTo>
                    <a:pt x="13876" y="83719"/>
                  </a:lnTo>
                  <a:lnTo>
                    <a:pt x="20749" y="117183"/>
                  </a:lnTo>
                  <a:lnTo>
                    <a:pt x="43440" y="156812"/>
                  </a:lnTo>
                  <a:lnTo>
                    <a:pt x="57911" y="171500"/>
                  </a:lnTo>
                  <a:lnTo>
                    <a:pt x="76041" y="181928"/>
                  </a:lnTo>
                  <a:lnTo>
                    <a:pt x="98917" y="184222"/>
                  </a:lnTo>
                  <a:lnTo>
                    <a:pt x="147399" y="1811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938487" y="894922"/>
              <a:ext cx="144412" cy="400084"/>
            </a:xfrm>
            <a:custGeom>
              <a:avLst/>
              <a:gdLst/>
              <a:ahLst/>
              <a:cxnLst/>
              <a:rect l="0" t="0" r="0" b="0"/>
              <a:pathLst>
                <a:path w="144412" h="400084">
                  <a:moveTo>
                    <a:pt x="31586" y="0"/>
                  </a:moveTo>
                  <a:lnTo>
                    <a:pt x="46157" y="42691"/>
                  </a:lnTo>
                  <a:lnTo>
                    <a:pt x="92916" y="105335"/>
                  </a:lnTo>
                  <a:lnTo>
                    <a:pt x="128439" y="165170"/>
                  </a:lnTo>
                  <a:lnTo>
                    <a:pt x="141261" y="201407"/>
                  </a:lnTo>
                  <a:lnTo>
                    <a:pt x="144411" y="245810"/>
                  </a:lnTo>
                  <a:lnTo>
                    <a:pt x="137285" y="282232"/>
                  </a:lnTo>
                  <a:lnTo>
                    <a:pt x="107924" y="336644"/>
                  </a:lnTo>
                  <a:lnTo>
                    <a:pt x="91250" y="351610"/>
                  </a:lnTo>
                  <a:lnTo>
                    <a:pt x="31278" y="38680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159585" y="118972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7" name="Freeform 186"/>
          <p:cNvSpPr/>
          <p:nvPr/>
        </p:nvSpPr>
        <p:spPr>
          <a:xfrm>
            <a:off x="1410818" y="1139125"/>
            <a:ext cx="3537577" cy="87339"/>
          </a:xfrm>
          <a:custGeom>
            <a:avLst/>
            <a:gdLst/>
            <a:ahLst/>
            <a:cxnLst/>
            <a:rect l="0" t="0" r="0" b="0"/>
            <a:pathLst>
              <a:path w="3537577" h="87339">
                <a:moveTo>
                  <a:pt x="3537576" y="8481"/>
                </a:moveTo>
                <a:lnTo>
                  <a:pt x="3508267" y="37789"/>
                </a:lnTo>
                <a:lnTo>
                  <a:pt x="3488675" y="44903"/>
                </a:lnTo>
                <a:lnTo>
                  <a:pt x="3476899" y="46800"/>
                </a:lnTo>
                <a:lnTo>
                  <a:pt x="3457575" y="42669"/>
                </a:lnTo>
                <a:lnTo>
                  <a:pt x="3449147" y="38292"/>
                </a:lnTo>
                <a:lnTo>
                  <a:pt x="3430423" y="36548"/>
                </a:lnTo>
                <a:lnTo>
                  <a:pt x="3368956" y="51210"/>
                </a:lnTo>
                <a:lnTo>
                  <a:pt x="3347989" y="55548"/>
                </a:lnTo>
                <a:lnTo>
                  <a:pt x="3326973" y="53576"/>
                </a:lnTo>
                <a:lnTo>
                  <a:pt x="3309053" y="45681"/>
                </a:lnTo>
                <a:lnTo>
                  <a:pt x="3272896" y="27137"/>
                </a:lnTo>
                <a:lnTo>
                  <a:pt x="3252654" y="25741"/>
                </a:lnTo>
                <a:lnTo>
                  <a:pt x="3231959" y="30190"/>
                </a:lnTo>
                <a:lnTo>
                  <a:pt x="3179568" y="53035"/>
                </a:lnTo>
                <a:lnTo>
                  <a:pt x="3155413" y="54409"/>
                </a:lnTo>
                <a:lnTo>
                  <a:pt x="3107367" y="45759"/>
                </a:lnTo>
                <a:lnTo>
                  <a:pt x="3058671" y="24149"/>
                </a:lnTo>
                <a:lnTo>
                  <a:pt x="3046340" y="22436"/>
                </a:lnTo>
                <a:lnTo>
                  <a:pt x="3023281" y="26771"/>
                </a:lnTo>
                <a:lnTo>
                  <a:pt x="2969247" y="46721"/>
                </a:lnTo>
                <a:lnTo>
                  <a:pt x="2948074" y="53942"/>
                </a:lnTo>
                <a:lnTo>
                  <a:pt x="2926964" y="51693"/>
                </a:lnTo>
                <a:lnTo>
                  <a:pt x="2863755" y="29634"/>
                </a:lnTo>
                <a:lnTo>
                  <a:pt x="2811109" y="14343"/>
                </a:lnTo>
                <a:lnTo>
                  <a:pt x="2790052" y="16155"/>
                </a:lnTo>
                <a:lnTo>
                  <a:pt x="2726881" y="42478"/>
                </a:lnTo>
                <a:lnTo>
                  <a:pt x="2689706" y="48190"/>
                </a:lnTo>
                <a:lnTo>
                  <a:pt x="2654645" y="44293"/>
                </a:lnTo>
                <a:lnTo>
                  <a:pt x="2635895" y="35706"/>
                </a:lnTo>
                <a:lnTo>
                  <a:pt x="2599204" y="16718"/>
                </a:lnTo>
                <a:lnTo>
                  <a:pt x="2562969" y="10921"/>
                </a:lnTo>
                <a:lnTo>
                  <a:pt x="2528186" y="14793"/>
                </a:lnTo>
                <a:lnTo>
                  <a:pt x="2509501" y="23374"/>
                </a:lnTo>
                <a:lnTo>
                  <a:pt x="2472852" y="42358"/>
                </a:lnTo>
                <a:lnTo>
                  <a:pt x="2436624" y="48154"/>
                </a:lnTo>
                <a:lnTo>
                  <a:pt x="2413044" y="43271"/>
                </a:lnTo>
                <a:lnTo>
                  <a:pt x="2358649" y="15705"/>
                </a:lnTo>
                <a:lnTo>
                  <a:pt x="2325707" y="3732"/>
                </a:lnTo>
                <a:lnTo>
                  <a:pt x="2300187" y="521"/>
                </a:lnTo>
                <a:lnTo>
                  <a:pt x="2279486" y="5333"/>
                </a:lnTo>
                <a:lnTo>
                  <a:pt x="2221057" y="29261"/>
                </a:lnTo>
                <a:lnTo>
                  <a:pt x="2200253" y="34094"/>
                </a:lnTo>
                <a:lnTo>
                  <a:pt x="2158302" y="27665"/>
                </a:lnTo>
                <a:lnTo>
                  <a:pt x="2095168" y="8316"/>
                </a:lnTo>
                <a:lnTo>
                  <a:pt x="2060465" y="1023"/>
                </a:lnTo>
                <a:lnTo>
                  <a:pt x="2047467" y="0"/>
                </a:lnTo>
                <a:lnTo>
                  <a:pt x="2026786" y="5101"/>
                </a:lnTo>
                <a:lnTo>
                  <a:pt x="1988857" y="21851"/>
                </a:lnTo>
                <a:lnTo>
                  <a:pt x="1952406" y="27260"/>
                </a:lnTo>
                <a:lnTo>
                  <a:pt x="1911971" y="23274"/>
                </a:lnTo>
                <a:lnTo>
                  <a:pt x="1890527" y="14666"/>
                </a:lnTo>
                <a:lnTo>
                  <a:pt x="1881532" y="9094"/>
                </a:lnTo>
                <a:lnTo>
                  <a:pt x="1862180" y="6024"/>
                </a:lnTo>
                <a:lnTo>
                  <a:pt x="1800254" y="19718"/>
                </a:lnTo>
                <a:lnTo>
                  <a:pt x="1765633" y="26628"/>
                </a:lnTo>
                <a:lnTo>
                  <a:pt x="1728859" y="25556"/>
                </a:lnTo>
                <a:lnTo>
                  <a:pt x="1706588" y="19579"/>
                </a:lnTo>
                <a:lnTo>
                  <a:pt x="1673149" y="5400"/>
                </a:lnTo>
                <a:lnTo>
                  <a:pt x="1647513" y="1262"/>
                </a:lnTo>
                <a:lnTo>
                  <a:pt x="1623641" y="5663"/>
                </a:lnTo>
                <a:lnTo>
                  <a:pt x="1593590" y="21294"/>
                </a:lnTo>
                <a:lnTo>
                  <a:pt x="1566749" y="37624"/>
                </a:lnTo>
                <a:lnTo>
                  <a:pt x="1556886" y="41947"/>
                </a:lnTo>
                <a:lnTo>
                  <a:pt x="1533449" y="43632"/>
                </a:lnTo>
                <a:lnTo>
                  <a:pt x="1474888" y="32130"/>
                </a:lnTo>
                <a:lnTo>
                  <a:pt x="1415876" y="20968"/>
                </a:lnTo>
                <a:lnTo>
                  <a:pt x="1392010" y="26119"/>
                </a:lnTo>
                <a:lnTo>
                  <a:pt x="1337415" y="53871"/>
                </a:lnTo>
                <a:lnTo>
                  <a:pt x="1316194" y="62969"/>
                </a:lnTo>
                <a:lnTo>
                  <a:pt x="1291944" y="64673"/>
                </a:lnTo>
                <a:lnTo>
                  <a:pt x="1238249" y="56235"/>
                </a:lnTo>
                <a:lnTo>
                  <a:pt x="1176917" y="43004"/>
                </a:lnTo>
                <a:lnTo>
                  <a:pt x="1139524" y="44056"/>
                </a:lnTo>
                <a:lnTo>
                  <a:pt x="1084758" y="58139"/>
                </a:lnTo>
                <a:lnTo>
                  <a:pt x="1052945" y="65958"/>
                </a:lnTo>
                <a:lnTo>
                  <a:pt x="1010755" y="59305"/>
                </a:lnTo>
                <a:lnTo>
                  <a:pt x="990857" y="52126"/>
                </a:lnTo>
                <a:lnTo>
                  <a:pt x="940513" y="27385"/>
                </a:lnTo>
                <a:lnTo>
                  <a:pt x="917525" y="25852"/>
                </a:lnTo>
                <a:lnTo>
                  <a:pt x="874171" y="34399"/>
                </a:lnTo>
                <a:lnTo>
                  <a:pt x="842370" y="49565"/>
                </a:lnTo>
                <a:lnTo>
                  <a:pt x="831812" y="51078"/>
                </a:lnTo>
                <a:lnTo>
                  <a:pt x="768586" y="32936"/>
                </a:lnTo>
                <a:lnTo>
                  <a:pt x="715939" y="15485"/>
                </a:lnTo>
                <a:lnTo>
                  <a:pt x="706580" y="15490"/>
                </a:lnTo>
                <a:lnTo>
                  <a:pt x="650622" y="35232"/>
                </a:lnTo>
                <a:lnTo>
                  <a:pt x="613657" y="37464"/>
                </a:lnTo>
                <a:lnTo>
                  <a:pt x="558406" y="25223"/>
                </a:lnTo>
                <a:lnTo>
                  <a:pt x="520953" y="26440"/>
                </a:lnTo>
                <a:lnTo>
                  <a:pt x="500207" y="34400"/>
                </a:lnTo>
                <a:lnTo>
                  <a:pt x="462234" y="52985"/>
                </a:lnTo>
                <a:lnTo>
                  <a:pt x="441744" y="54387"/>
                </a:lnTo>
                <a:lnTo>
                  <a:pt x="388815" y="45755"/>
                </a:lnTo>
                <a:lnTo>
                  <a:pt x="350341" y="47341"/>
                </a:lnTo>
                <a:lnTo>
                  <a:pt x="316715" y="55220"/>
                </a:lnTo>
                <a:lnTo>
                  <a:pt x="268539" y="77012"/>
                </a:lnTo>
                <a:lnTo>
                  <a:pt x="244523" y="78714"/>
                </a:lnTo>
                <a:lnTo>
                  <a:pt x="184236" y="72813"/>
                </a:lnTo>
                <a:lnTo>
                  <a:pt x="127034" y="83258"/>
                </a:lnTo>
                <a:lnTo>
                  <a:pt x="104423" y="87338"/>
                </a:lnTo>
                <a:lnTo>
                  <a:pt x="51779" y="83546"/>
                </a:lnTo>
                <a:lnTo>
                  <a:pt x="0" y="8218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0" name="Group 199"/>
          <p:cNvGrpSpPr/>
          <p:nvPr/>
        </p:nvGrpSpPr>
        <p:grpSpPr>
          <a:xfrm>
            <a:off x="5224857" y="2316269"/>
            <a:ext cx="2724159" cy="616799"/>
            <a:chOff x="5224857" y="2316269"/>
            <a:chExt cx="2724159" cy="616799"/>
          </a:xfrm>
        </p:grpSpPr>
        <p:sp>
          <p:nvSpPr>
            <p:cNvPr id="188" name="Freeform 187"/>
            <p:cNvSpPr/>
            <p:nvPr/>
          </p:nvSpPr>
          <p:spPr>
            <a:xfrm>
              <a:off x="5224857" y="2344596"/>
              <a:ext cx="369036" cy="553452"/>
            </a:xfrm>
            <a:custGeom>
              <a:avLst/>
              <a:gdLst/>
              <a:ahLst/>
              <a:cxnLst/>
              <a:rect l="0" t="0" r="0" b="0"/>
              <a:pathLst>
                <a:path w="369036" h="553452">
                  <a:moveTo>
                    <a:pt x="292076" y="34844"/>
                  </a:moveTo>
                  <a:lnTo>
                    <a:pt x="280897" y="23666"/>
                  </a:lnTo>
                  <a:lnTo>
                    <a:pt x="218858" y="0"/>
                  </a:lnTo>
                  <a:lnTo>
                    <a:pt x="175755" y="473"/>
                  </a:lnTo>
                  <a:lnTo>
                    <a:pt x="124429" y="12284"/>
                  </a:lnTo>
                  <a:lnTo>
                    <a:pt x="85385" y="30629"/>
                  </a:lnTo>
                  <a:lnTo>
                    <a:pt x="43278" y="67677"/>
                  </a:lnTo>
                  <a:lnTo>
                    <a:pt x="22606" y="98385"/>
                  </a:lnTo>
                  <a:lnTo>
                    <a:pt x="2519" y="151876"/>
                  </a:lnTo>
                  <a:lnTo>
                    <a:pt x="0" y="189493"/>
                  </a:lnTo>
                  <a:lnTo>
                    <a:pt x="3557" y="212371"/>
                  </a:lnTo>
                  <a:lnTo>
                    <a:pt x="15276" y="231118"/>
                  </a:lnTo>
                  <a:lnTo>
                    <a:pt x="23314" y="239393"/>
                  </a:lnTo>
                  <a:lnTo>
                    <a:pt x="44724" y="248587"/>
                  </a:lnTo>
                  <a:lnTo>
                    <a:pt x="71007" y="251504"/>
                  </a:lnTo>
                  <a:lnTo>
                    <a:pt x="129301" y="243844"/>
                  </a:lnTo>
                  <a:lnTo>
                    <a:pt x="180894" y="236655"/>
                  </a:lnTo>
                  <a:lnTo>
                    <a:pt x="236145" y="235235"/>
                  </a:lnTo>
                  <a:lnTo>
                    <a:pt x="276933" y="237329"/>
                  </a:lnTo>
                  <a:lnTo>
                    <a:pt x="310595" y="251727"/>
                  </a:lnTo>
                  <a:lnTo>
                    <a:pt x="327993" y="264208"/>
                  </a:lnTo>
                  <a:lnTo>
                    <a:pt x="350941" y="295566"/>
                  </a:lnTo>
                  <a:lnTo>
                    <a:pt x="366969" y="334493"/>
                  </a:lnTo>
                  <a:lnTo>
                    <a:pt x="369035" y="358704"/>
                  </a:lnTo>
                  <a:lnTo>
                    <a:pt x="357799" y="413538"/>
                  </a:lnTo>
                  <a:lnTo>
                    <a:pt x="335493" y="466469"/>
                  </a:lnTo>
                  <a:lnTo>
                    <a:pt x="308017" y="507448"/>
                  </a:lnTo>
                  <a:lnTo>
                    <a:pt x="280031" y="530634"/>
                  </a:lnTo>
                  <a:lnTo>
                    <a:pt x="223116" y="553451"/>
                  </a:lnTo>
                  <a:lnTo>
                    <a:pt x="177016" y="553363"/>
                  </a:lnTo>
                  <a:lnTo>
                    <a:pt x="119782" y="541683"/>
                  </a:lnTo>
                  <a:lnTo>
                    <a:pt x="100077" y="530727"/>
                  </a:lnTo>
                  <a:lnTo>
                    <a:pt x="49920" y="477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648315" y="2684766"/>
              <a:ext cx="192557" cy="248302"/>
            </a:xfrm>
            <a:custGeom>
              <a:avLst/>
              <a:gdLst/>
              <a:ahLst/>
              <a:cxnLst/>
              <a:rect l="0" t="0" r="0" b="0"/>
              <a:pathLst>
                <a:path w="192557" h="248302">
                  <a:moveTo>
                    <a:pt x="26545" y="52643"/>
                  </a:moveTo>
                  <a:lnTo>
                    <a:pt x="15366" y="69411"/>
                  </a:lnTo>
                  <a:lnTo>
                    <a:pt x="3669" y="128088"/>
                  </a:lnTo>
                  <a:lnTo>
                    <a:pt x="0" y="154025"/>
                  </a:lnTo>
                  <a:lnTo>
                    <a:pt x="2269" y="177250"/>
                  </a:lnTo>
                  <a:lnTo>
                    <a:pt x="15712" y="210056"/>
                  </a:lnTo>
                  <a:lnTo>
                    <a:pt x="34514" y="236414"/>
                  </a:lnTo>
                  <a:lnTo>
                    <a:pt x="54263" y="245453"/>
                  </a:lnTo>
                  <a:lnTo>
                    <a:pt x="77468" y="248301"/>
                  </a:lnTo>
                  <a:lnTo>
                    <a:pt x="99480" y="245667"/>
                  </a:lnTo>
                  <a:lnTo>
                    <a:pt x="117842" y="237477"/>
                  </a:lnTo>
                  <a:lnTo>
                    <a:pt x="148694" y="213156"/>
                  </a:lnTo>
                  <a:lnTo>
                    <a:pt x="156872" y="193392"/>
                  </a:lnTo>
                  <a:lnTo>
                    <a:pt x="162847" y="170180"/>
                  </a:lnTo>
                  <a:lnTo>
                    <a:pt x="186751" y="110452"/>
                  </a:lnTo>
                  <a:lnTo>
                    <a:pt x="192556" y="69642"/>
                  </a:lnTo>
                  <a:lnTo>
                    <a:pt x="188687" y="33503"/>
                  </a:lnTo>
                  <a:lnTo>
                    <a:pt x="1739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928411" y="2432082"/>
              <a:ext cx="213691" cy="459945"/>
            </a:xfrm>
            <a:custGeom>
              <a:avLst/>
              <a:gdLst/>
              <a:ahLst/>
              <a:cxnLst/>
              <a:rect l="0" t="0" r="0" b="0"/>
              <a:pathLst>
                <a:path w="213691" h="459945">
                  <a:moveTo>
                    <a:pt x="9661" y="0"/>
                  </a:moveTo>
                  <a:lnTo>
                    <a:pt x="9661" y="58617"/>
                  </a:lnTo>
                  <a:lnTo>
                    <a:pt x="15250" y="110175"/>
                  </a:lnTo>
                  <a:lnTo>
                    <a:pt x="18726" y="164316"/>
                  </a:lnTo>
                  <a:lnTo>
                    <a:pt x="19756" y="217402"/>
                  </a:lnTo>
                  <a:lnTo>
                    <a:pt x="20061" y="270177"/>
                  </a:lnTo>
                  <a:lnTo>
                    <a:pt x="20151" y="322858"/>
                  </a:lnTo>
                  <a:lnTo>
                    <a:pt x="17842" y="382316"/>
                  </a:lnTo>
                  <a:lnTo>
                    <a:pt x="9008" y="402325"/>
                  </a:lnTo>
                  <a:lnTo>
                    <a:pt x="5716" y="403918"/>
                  </a:lnTo>
                  <a:lnTo>
                    <a:pt x="3522" y="400300"/>
                  </a:lnTo>
                  <a:lnTo>
                    <a:pt x="0" y="360872"/>
                  </a:lnTo>
                  <a:lnTo>
                    <a:pt x="4979" y="327244"/>
                  </a:lnTo>
                  <a:lnTo>
                    <a:pt x="19452" y="295053"/>
                  </a:lnTo>
                  <a:lnTo>
                    <a:pt x="38559" y="268878"/>
                  </a:lnTo>
                  <a:lnTo>
                    <a:pt x="64627" y="251893"/>
                  </a:lnTo>
                  <a:lnTo>
                    <a:pt x="100167" y="245041"/>
                  </a:lnTo>
                  <a:lnTo>
                    <a:pt x="134744" y="248600"/>
                  </a:lnTo>
                  <a:lnTo>
                    <a:pt x="153381" y="257108"/>
                  </a:lnTo>
                  <a:lnTo>
                    <a:pt x="184410" y="281634"/>
                  </a:lnTo>
                  <a:lnTo>
                    <a:pt x="200389" y="307666"/>
                  </a:lnTo>
                  <a:lnTo>
                    <a:pt x="212533" y="337605"/>
                  </a:lnTo>
                  <a:lnTo>
                    <a:pt x="213690" y="358277"/>
                  </a:lnTo>
                  <a:lnTo>
                    <a:pt x="198600" y="421167"/>
                  </a:lnTo>
                  <a:lnTo>
                    <a:pt x="195282" y="431687"/>
                  </a:lnTo>
                  <a:lnTo>
                    <a:pt x="189560" y="439870"/>
                  </a:lnTo>
                  <a:lnTo>
                    <a:pt x="173844" y="452081"/>
                  </a:lnTo>
                  <a:lnTo>
                    <a:pt x="139676" y="459944"/>
                  </a:lnTo>
                  <a:lnTo>
                    <a:pt x="99917" y="456684"/>
                  </a:lnTo>
                  <a:lnTo>
                    <a:pt x="42040" y="433461"/>
                  </a:lnTo>
                  <a:lnTo>
                    <a:pt x="9661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275113" y="2453139"/>
              <a:ext cx="10401" cy="410613"/>
            </a:xfrm>
            <a:custGeom>
              <a:avLst/>
              <a:gdLst/>
              <a:ahLst/>
              <a:cxnLst/>
              <a:rect l="0" t="0" r="0" b="0"/>
              <a:pathLst>
                <a:path w="10401" h="410613">
                  <a:moveTo>
                    <a:pt x="10400" y="0"/>
                  </a:moveTo>
                  <a:lnTo>
                    <a:pt x="1335" y="58617"/>
                  </a:lnTo>
                  <a:lnTo>
                    <a:pt x="305" y="104586"/>
                  </a:lnTo>
                  <a:lnTo>
                    <a:pt x="0" y="160840"/>
                  </a:lnTo>
                  <a:lnTo>
                    <a:pt x="5498" y="216373"/>
                  </a:lnTo>
                  <a:lnTo>
                    <a:pt x="8948" y="269871"/>
                  </a:lnTo>
                  <a:lnTo>
                    <a:pt x="2878" y="331945"/>
                  </a:lnTo>
                  <a:lnTo>
                    <a:pt x="1932" y="372745"/>
                  </a:lnTo>
                  <a:lnTo>
                    <a:pt x="1040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159171" y="2600538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78599" y="14655"/>
                  </a:lnTo>
                  <a:lnTo>
                    <a:pt x="121153" y="27028"/>
                  </a:lnTo>
                  <a:lnTo>
                    <a:pt x="66652" y="33805"/>
                  </a:lnTo>
                  <a:lnTo>
                    <a:pt x="9664" y="4971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401326" y="2600538"/>
              <a:ext cx="157928" cy="247637"/>
            </a:xfrm>
            <a:custGeom>
              <a:avLst/>
              <a:gdLst/>
              <a:ahLst/>
              <a:cxnLst/>
              <a:rect l="0" t="0" r="0" b="0"/>
              <a:pathLst>
                <a:path w="157928" h="247637">
                  <a:moveTo>
                    <a:pt x="0" y="105285"/>
                  </a:moveTo>
                  <a:lnTo>
                    <a:pt x="17958" y="159160"/>
                  </a:lnTo>
                  <a:lnTo>
                    <a:pt x="39811" y="221207"/>
                  </a:lnTo>
                  <a:lnTo>
                    <a:pt x="52870" y="246867"/>
                  </a:lnTo>
                  <a:lnTo>
                    <a:pt x="51624" y="247636"/>
                  </a:lnTo>
                  <a:lnTo>
                    <a:pt x="48454" y="245810"/>
                  </a:lnTo>
                  <a:lnTo>
                    <a:pt x="34961" y="209256"/>
                  </a:lnTo>
                  <a:lnTo>
                    <a:pt x="24150" y="153855"/>
                  </a:lnTo>
                  <a:lnTo>
                    <a:pt x="21668" y="92523"/>
                  </a:lnTo>
                  <a:lnTo>
                    <a:pt x="27568" y="66858"/>
                  </a:lnTo>
                  <a:lnTo>
                    <a:pt x="39158" y="44923"/>
                  </a:lnTo>
                  <a:lnTo>
                    <a:pt x="56008" y="27375"/>
                  </a:lnTo>
                  <a:lnTo>
                    <a:pt x="85225" y="9931"/>
                  </a:lnTo>
                  <a:lnTo>
                    <a:pt x="139096" y="1308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629694" y="2658228"/>
              <a:ext cx="224359" cy="213102"/>
            </a:xfrm>
            <a:custGeom>
              <a:avLst/>
              <a:gdLst/>
              <a:ahLst/>
              <a:cxnLst/>
              <a:rect l="0" t="0" r="0" b="0"/>
              <a:pathLst>
                <a:path w="224359" h="213102">
                  <a:moveTo>
                    <a:pt x="129601" y="89709"/>
                  </a:moveTo>
                  <a:lnTo>
                    <a:pt x="110472" y="29769"/>
                  </a:lnTo>
                  <a:lnTo>
                    <a:pt x="99262" y="11986"/>
                  </a:lnTo>
                  <a:lnTo>
                    <a:pt x="90658" y="6308"/>
                  </a:lnTo>
                  <a:lnTo>
                    <a:pt x="68619" y="0"/>
                  </a:lnTo>
                  <a:lnTo>
                    <a:pt x="58531" y="657"/>
                  </a:lnTo>
                  <a:lnTo>
                    <a:pt x="41083" y="7627"/>
                  </a:lnTo>
                  <a:lnTo>
                    <a:pt x="18105" y="30294"/>
                  </a:lnTo>
                  <a:lnTo>
                    <a:pt x="2069" y="64826"/>
                  </a:lnTo>
                  <a:lnTo>
                    <a:pt x="0" y="91128"/>
                  </a:lnTo>
                  <a:lnTo>
                    <a:pt x="8205" y="146142"/>
                  </a:lnTo>
                  <a:lnTo>
                    <a:pt x="23312" y="182469"/>
                  </a:lnTo>
                  <a:lnTo>
                    <a:pt x="48195" y="209870"/>
                  </a:lnTo>
                  <a:lnTo>
                    <a:pt x="57783" y="213101"/>
                  </a:lnTo>
                  <a:lnTo>
                    <a:pt x="77795" y="210450"/>
                  </a:lnTo>
                  <a:lnTo>
                    <a:pt x="85705" y="205298"/>
                  </a:lnTo>
                  <a:lnTo>
                    <a:pt x="97613" y="190215"/>
                  </a:lnTo>
                  <a:lnTo>
                    <a:pt x="122238" y="131404"/>
                  </a:lnTo>
                  <a:lnTo>
                    <a:pt x="128147" y="90580"/>
                  </a:lnTo>
                  <a:lnTo>
                    <a:pt x="135553" y="114751"/>
                  </a:lnTo>
                  <a:lnTo>
                    <a:pt x="158853" y="148078"/>
                  </a:lnTo>
                  <a:lnTo>
                    <a:pt x="179083" y="170045"/>
                  </a:lnTo>
                  <a:lnTo>
                    <a:pt x="187155" y="173682"/>
                  </a:lnTo>
                  <a:lnTo>
                    <a:pt x="224358" y="1739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888998" y="2619626"/>
              <a:ext cx="175625" cy="225895"/>
            </a:xfrm>
            <a:custGeom>
              <a:avLst/>
              <a:gdLst/>
              <a:ahLst/>
              <a:cxnLst/>
              <a:rect l="0" t="0" r="0" b="0"/>
              <a:pathLst>
                <a:path w="175625" h="225895">
                  <a:moveTo>
                    <a:pt x="122981" y="33555"/>
                  </a:moveTo>
                  <a:lnTo>
                    <a:pt x="111803" y="16787"/>
                  </a:lnTo>
                  <a:lnTo>
                    <a:pt x="96956" y="5436"/>
                  </a:lnTo>
                  <a:lnTo>
                    <a:pt x="88084" y="771"/>
                  </a:lnTo>
                  <a:lnTo>
                    <a:pt x="78659" y="0"/>
                  </a:lnTo>
                  <a:lnTo>
                    <a:pt x="58829" y="5384"/>
                  </a:lnTo>
                  <a:lnTo>
                    <a:pt x="27934" y="27158"/>
                  </a:lnTo>
                  <a:lnTo>
                    <a:pt x="13278" y="49039"/>
                  </a:lnTo>
                  <a:lnTo>
                    <a:pt x="4034" y="75532"/>
                  </a:lnTo>
                  <a:lnTo>
                    <a:pt x="0" y="120992"/>
                  </a:lnTo>
                  <a:lnTo>
                    <a:pt x="11582" y="179990"/>
                  </a:lnTo>
                  <a:lnTo>
                    <a:pt x="27062" y="206665"/>
                  </a:lnTo>
                  <a:lnTo>
                    <a:pt x="46036" y="218897"/>
                  </a:lnTo>
                  <a:lnTo>
                    <a:pt x="68895" y="225894"/>
                  </a:lnTo>
                  <a:lnTo>
                    <a:pt x="90754" y="225104"/>
                  </a:lnTo>
                  <a:lnTo>
                    <a:pt x="109047" y="217734"/>
                  </a:lnTo>
                  <a:lnTo>
                    <a:pt x="159481" y="186725"/>
                  </a:lnTo>
                  <a:lnTo>
                    <a:pt x="175624" y="180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180435" y="2379440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5589" y="214231"/>
                  </a:lnTo>
                  <a:lnTo>
                    <a:pt x="9065" y="263647"/>
                  </a:lnTo>
                  <a:lnTo>
                    <a:pt x="10095" y="319103"/>
                  </a:lnTo>
                  <a:lnTo>
                    <a:pt x="15990" y="379988"/>
                  </a:lnTo>
                  <a:lnTo>
                    <a:pt x="20056" y="443124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054093" y="2537367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0404" y="16789"/>
                  </a:lnTo>
                  <a:lnTo>
                    <a:pt x="133234" y="23334"/>
                  </a:lnTo>
                  <a:lnTo>
                    <a:pt x="71551" y="35545"/>
                  </a:lnTo>
                  <a:lnTo>
                    <a:pt x="12657" y="412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919699" y="2358383"/>
              <a:ext cx="29317" cy="558011"/>
            </a:xfrm>
            <a:custGeom>
              <a:avLst/>
              <a:gdLst/>
              <a:ahLst/>
              <a:cxnLst/>
              <a:rect l="0" t="0" r="0" b="0"/>
              <a:pathLst>
                <a:path w="29317" h="558011">
                  <a:moveTo>
                    <a:pt x="29316" y="0"/>
                  </a:moveTo>
                  <a:lnTo>
                    <a:pt x="28146" y="49263"/>
                  </a:lnTo>
                  <a:lnTo>
                    <a:pt x="17863" y="110293"/>
                  </a:lnTo>
                  <a:lnTo>
                    <a:pt x="11105" y="158242"/>
                  </a:lnTo>
                  <a:lnTo>
                    <a:pt x="9103" y="221192"/>
                  </a:lnTo>
                  <a:lnTo>
                    <a:pt x="5390" y="278058"/>
                  </a:lnTo>
                  <a:lnTo>
                    <a:pt x="0" y="333902"/>
                  </a:lnTo>
                  <a:lnTo>
                    <a:pt x="1523" y="389832"/>
                  </a:lnTo>
                  <a:lnTo>
                    <a:pt x="6263" y="437990"/>
                  </a:lnTo>
                  <a:lnTo>
                    <a:pt x="10787" y="490473"/>
                  </a:lnTo>
                  <a:lnTo>
                    <a:pt x="19537" y="529421"/>
                  </a:lnTo>
                  <a:lnTo>
                    <a:pt x="29316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653990" y="2316269"/>
              <a:ext cx="273969" cy="371010"/>
            </a:xfrm>
            <a:custGeom>
              <a:avLst/>
              <a:gdLst/>
              <a:ahLst/>
              <a:cxnLst/>
              <a:rect l="0" t="0" r="0" b="0"/>
              <a:pathLst>
                <a:path w="273969" h="371010">
                  <a:moveTo>
                    <a:pt x="273968" y="294798"/>
                  </a:moveTo>
                  <a:lnTo>
                    <a:pt x="219823" y="297917"/>
                  </a:lnTo>
                  <a:lnTo>
                    <a:pt x="181886" y="309370"/>
                  </a:lnTo>
                  <a:lnTo>
                    <a:pt x="119686" y="332548"/>
                  </a:lnTo>
                  <a:lnTo>
                    <a:pt x="63879" y="356427"/>
                  </a:lnTo>
                  <a:lnTo>
                    <a:pt x="31955" y="370510"/>
                  </a:lnTo>
                  <a:lnTo>
                    <a:pt x="22549" y="371009"/>
                  </a:lnTo>
                  <a:lnTo>
                    <a:pt x="5858" y="365324"/>
                  </a:lnTo>
                  <a:lnTo>
                    <a:pt x="1641" y="359363"/>
                  </a:lnTo>
                  <a:lnTo>
                    <a:pt x="0" y="351879"/>
                  </a:lnTo>
                  <a:lnTo>
                    <a:pt x="3280" y="324579"/>
                  </a:lnTo>
                  <a:lnTo>
                    <a:pt x="20458" y="272735"/>
                  </a:lnTo>
                  <a:lnTo>
                    <a:pt x="34037" y="223270"/>
                  </a:lnTo>
                  <a:lnTo>
                    <a:pt x="45471" y="165980"/>
                  </a:lnTo>
                  <a:lnTo>
                    <a:pt x="56267" y="110141"/>
                  </a:lnTo>
                  <a:lnTo>
                    <a:pt x="63159" y="48446"/>
                  </a:lnTo>
                  <a:lnTo>
                    <a:pt x="73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" name="Group 203"/>
          <p:cNvGrpSpPr/>
          <p:nvPr/>
        </p:nvGrpSpPr>
        <p:grpSpPr>
          <a:xfrm>
            <a:off x="2115329" y="3642860"/>
            <a:ext cx="495739" cy="466383"/>
            <a:chOff x="2115329" y="3642860"/>
            <a:chExt cx="495739" cy="466383"/>
          </a:xfrm>
        </p:grpSpPr>
        <p:sp>
          <p:nvSpPr>
            <p:cNvPr id="201" name="Freeform 200"/>
            <p:cNvSpPr/>
            <p:nvPr/>
          </p:nvSpPr>
          <p:spPr>
            <a:xfrm>
              <a:off x="2115329" y="3671268"/>
              <a:ext cx="327283" cy="437975"/>
            </a:xfrm>
            <a:custGeom>
              <a:avLst/>
              <a:gdLst/>
              <a:ahLst/>
              <a:cxnLst/>
              <a:rect l="0" t="0" r="0" b="0"/>
              <a:pathLst>
                <a:path w="327283" h="437975">
                  <a:moveTo>
                    <a:pt x="64070" y="3177"/>
                  </a:moveTo>
                  <a:lnTo>
                    <a:pt x="46111" y="57052"/>
                  </a:lnTo>
                  <a:lnTo>
                    <a:pt x="39320" y="77424"/>
                  </a:lnTo>
                  <a:lnTo>
                    <a:pt x="37042" y="79582"/>
                  </a:lnTo>
                  <a:lnTo>
                    <a:pt x="35522" y="76340"/>
                  </a:lnTo>
                  <a:lnTo>
                    <a:pt x="35004" y="61430"/>
                  </a:lnTo>
                  <a:lnTo>
                    <a:pt x="38674" y="43106"/>
                  </a:lnTo>
                  <a:lnTo>
                    <a:pt x="52905" y="18647"/>
                  </a:lnTo>
                  <a:lnTo>
                    <a:pt x="68466" y="6933"/>
                  </a:lnTo>
                  <a:lnTo>
                    <a:pt x="77529" y="2172"/>
                  </a:lnTo>
                  <a:lnTo>
                    <a:pt x="103197" y="0"/>
                  </a:lnTo>
                  <a:lnTo>
                    <a:pt x="118230" y="1060"/>
                  </a:lnTo>
                  <a:lnTo>
                    <a:pt x="144293" y="11595"/>
                  </a:lnTo>
                  <a:lnTo>
                    <a:pt x="175577" y="37257"/>
                  </a:lnTo>
                  <a:lnTo>
                    <a:pt x="190837" y="58098"/>
                  </a:lnTo>
                  <a:lnTo>
                    <a:pt x="210166" y="109606"/>
                  </a:lnTo>
                  <a:lnTo>
                    <a:pt x="225249" y="164840"/>
                  </a:lnTo>
                  <a:lnTo>
                    <a:pt x="222683" y="228047"/>
                  </a:lnTo>
                  <a:lnTo>
                    <a:pt x="210911" y="283685"/>
                  </a:lnTo>
                  <a:lnTo>
                    <a:pt x="191731" y="334407"/>
                  </a:lnTo>
                  <a:lnTo>
                    <a:pt x="155418" y="383650"/>
                  </a:lnTo>
                  <a:lnTo>
                    <a:pt x="116039" y="419014"/>
                  </a:lnTo>
                  <a:lnTo>
                    <a:pt x="84927" y="435744"/>
                  </a:lnTo>
                  <a:lnTo>
                    <a:pt x="63981" y="437974"/>
                  </a:lnTo>
                  <a:lnTo>
                    <a:pt x="44143" y="433896"/>
                  </a:lnTo>
                  <a:lnTo>
                    <a:pt x="27527" y="424285"/>
                  </a:lnTo>
                  <a:lnTo>
                    <a:pt x="5019" y="394542"/>
                  </a:lnTo>
                  <a:lnTo>
                    <a:pt x="0" y="369360"/>
                  </a:lnTo>
                  <a:lnTo>
                    <a:pt x="6310" y="320655"/>
                  </a:lnTo>
                  <a:lnTo>
                    <a:pt x="21089" y="293517"/>
                  </a:lnTo>
                  <a:lnTo>
                    <a:pt x="36778" y="281176"/>
                  </a:lnTo>
                  <a:lnTo>
                    <a:pt x="56620" y="272961"/>
                  </a:lnTo>
                  <a:lnTo>
                    <a:pt x="81035" y="269310"/>
                  </a:lnTo>
                  <a:lnTo>
                    <a:pt x="104365" y="273927"/>
                  </a:lnTo>
                  <a:lnTo>
                    <a:pt x="165822" y="295242"/>
                  </a:lnTo>
                  <a:lnTo>
                    <a:pt x="221532" y="321026"/>
                  </a:lnTo>
                  <a:lnTo>
                    <a:pt x="271255" y="333941"/>
                  </a:lnTo>
                  <a:lnTo>
                    <a:pt x="327282" y="3295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2600538" y="3684974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3120" y="163974"/>
                  </a:lnTo>
                  <a:lnTo>
                    <a:pt x="9065" y="215274"/>
                  </a:lnTo>
                  <a:lnTo>
                    <a:pt x="10095" y="267725"/>
                  </a:lnTo>
                  <a:lnTo>
                    <a:pt x="10400" y="322131"/>
                  </a:lnTo>
                  <a:lnTo>
                    <a:pt x="10472" y="351400"/>
                  </a:lnTo>
                  <a:lnTo>
                    <a:pt x="10529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2436350" y="3642860"/>
              <a:ext cx="174718" cy="265275"/>
            </a:xfrm>
            <a:custGeom>
              <a:avLst/>
              <a:gdLst/>
              <a:ahLst/>
              <a:cxnLst/>
              <a:rect l="0" t="0" r="0" b="0"/>
              <a:pathLst>
                <a:path w="174718" h="265275">
                  <a:moveTo>
                    <a:pt x="174717" y="210570"/>
                  </a:moveTo>
                  <a:lnTo>
                    <a:pt x="111289" y="228528"/>
                  </a:lnTo>
                  <a:lnTo>
                    <a:pt x="81054" y="239937"/>
                  </a:lnTo>
                  <a:lnTo>
                    <a:pt x="36373" y="265274"/>
                  </a:lnTo>
                  <a:lnTo>
                    <a:pt x="27506" y="264587"/>
                  </a:lnTo>
                  <a:lnTo>
                    <a:pt x="11413" y="254464"/>
                  </a:lnTo>
                  <a:lnTo>
                    <a:pt x="2702" y="232028"/>
                  </a:lnTo>
                  <a:lnTo>
                    <a:pt x="0" y="204899"/>
                  </a:lnTo>
                  <a:lnTo>
                    <a:pt x="7797" y="152648"/>
                  </a:lnTo>
                  <a:lnTo>
                    <a:pt x="20602" y="92284"/>
                  </a:lnTo>
                  <a:lnTo>
                    <a:pt x="33227" y="37639"/>
                  </a:lnTo>
                  <a:lnTo>
                    <a:pt x="378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7" name="Group 206"/>
          <p:cNvGrpSpPr/>
          <p:nvPr/>
        </p:nvGrpSpPr>
        <p:grpSpPr>
          <a:xfrm>
            <a:off x="2105699" y="4286995"/>
            <a:ext cx="656952" cy="432441"/>
            <a:chOff x="2105699" y="4286995"/>
            <a:chExt cx="656952" cy="432441"/>
          </a:xfrm>
        </p:grpSpPr>
        <p:sp>
          <p:nvSpPr>
            <p:cNvPr id="205" name="Freeform 204"/>
            <p:cNvSpPr/>
            <p:nvPr/>
          </p:nvSpPr>
          <p:spPr>
            <a:xfrm>
              <a:off x="2105699" y="4286995"/>
              <a:ext cx="288220" cy="374417"/>
            </a:xfrm>
            <a:custGeom>
              <a:avLst/>
              <a:gdLst/>
              <a:ahLst/>
              <a:cxnLst/>
              <a:rect l="0" t="0" r="0" b="0"/>
              <a:pathLst>
                <a:path w="288220" h="374417">
                  <a:moveTo>
                    <a:pt x="168456" y="19160"/>
                  </a:moveTo>
                  <a:lnTo>
                    <a:pt x="125764" y="16041"/>
                  </a:lnTo>
                  <a:lnTo>
                    <a:pt x="72454" y="2372"/>
                  </a:lnTo>
                  <a:lnTo>
                    <a:pt x="47020" y="0"/>
                  </a:lnTo>
                  <a:lnTo>
                    <a:pt x="37196" y="2878"/>
                  </a:lnTo>
                  <a:lnTo>
                    <a:pt x="29476" y="8305"/>
                  </a:lnTo>
                  <a:lnTo>
                    <a:pt x="23160" y="15433"/>
                  </a:lnTo>
                  <a:lnTo>
                    <a:pt x="16143" y="35831"/>
                  </a:lnTo>
                  <a:lnTo>
                    <a:pt x="14194" y="60495"/>
                  </a:lnTo>
                  <a:lnTo>
                    <a:pt x="19355" y="114456"/>
                  </a:lnTo>
                  <a:lnTo>
                    <a:pt x="20721" y="175764"/>
                  </a:lnTo>
                  <a:lnTo>
                    <a:pt x="26547" y="215690"/>
                  </a:lnTo>
                  <a:lnTo>
                    <a:pt x="29396" y="219200"/>
                  </a:lnTo>
                  <a:lnTo>
                    <a:pt x="32466" y="216861"/>
                  </a:lnTo>
                  <a:lnTo>
                    <a:pt x="51386" y="185074"/>
                  </a:lnTo>
                  <a:lnTo>
                    <a:pt x="67292" y="171668"/>
                  </a:lnTo>
                  <a:lnTo>
                    <a:pt x="106099" y="153530"/>
                  </a:lnTo>
                  <a:lnTo>
                    <a:pt x="129824" y="152190"/>
                  </a:lnTo>
                  <a:lnTo>
                    <a:pt x="177593" y="160861"/>
                  </a:lnTo>
                  <a:lnTo>
                    <a:pt x="196303" y="173385"/>
                  </a:lnTo>
                  <a:lnTo>
                    <a:pt x="258021" y="226004"/>
                  </a:lnTo>
                  <a:lnTo>
                    <a:pt x="274672" y="252803"/>
                  </a:lnTo>
                  <a:lnTo>
                    <a:pt x="287015" y="282970"/>
                  </a:lnTo>
                  <a:lnTo>
                    <a:pt x="288219" y="303695"/>
                  </a:lnTo>
                  <a:lnTo>
                    <a:pt x="283685" y="323435"/>
                  </a:lnTo>
                  <a:lnTo>
                    <a:pt x="273871" y="340007"/>
                  </a:lnTo>
                  <a:lnTo>
                    <a:pt x="255472" y="352051"/>
                  </a:lnTo>
                  <a:lnTo>
                    <a:pt x="205532" y="369316"/>
                  </a:lnTo>
                  <a:lnTo>
                    <a:pt x="144541" y="374416"/>
                  </a:lnTo>
                  <a:lnTo>
                    <a:pt x="93152" y="365371"/>
                  </a:lnTo>
                  <a:lnTo>
                    <a:pt x="33931" y="348891"/>
                  </a:lnTo>
                  <a:lnTo>
                    <a:pt x="0" y="3350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2549487" y="4316684"/>
              <a:ext cx="213164" cy="402752"/>
            </a:xfrm>
            <a:custGeom>
              <a:avLst/>
              <a:gdLst/>
              <a:ahLst/>
              <a:cxnLst/>
              <a:rect l="0" t="0" r="0" b="0"/>
              <a:pathLst>
                <a:path w="213164" h="402752">
                  <a:moveTo>
                    <a:pt x="114222" y="0"/>
                  </a:moveTo>
                  <a:lnTo>
                    <a:pt x="84914" y="34897"/>
                  </a:lnTo>
                  <a:lnTo>
                    <a:pt x="50889" y="92997"/>
                  </a:lnTo>
                  <a:lnTo>
                    <a:pt x="24340" y="148337"/>
                  </a:lnTo>
                  <a:lnTo>
                    <a:pt x="9207" y="204039"/>
                  </a:lnTo>
                  <a:lnTo>
                    <a:pt x="542" y="265432"/>
                  </a:lnTo>
                  <a:lnTo>
                    <a:pt x="0" y="328685"/>
                  </a:lnTo>
                  <a:lnTo>
                    <a:pt x="8109" y="364889"/>
                  </a:lnTo>
                  <a:lnTo>
                    <a:pt x="18708" y="382881"/>
                  </a:lnTo>
                  <a:lnTo>
                    <a:pt x="37456" y="395557"/>
                  </a:lnTo>
                  <a:lnTo>
                    <a:pt x="60217" y="402751"/>
                  </a:lnTo>
                  <a:lnTo>
                    <a:pt x="82031" y="402048"/>
                  </a:lnTo>
                  <a:lnTo>
                    <a:pt x="114043" y="389487"/>
                  </a:lnTo>
                  <a:lnTo>
                    <a:pt x="171788" y="341571"/>
                  </a:lnTo>
                  <a:lnTo>
                    <a:pt x="188731" y="314115"/>
                  </a:lnTo>
                  <a:lnTo>
                    <a:pt x="212251" y="252531"/>
                  </a:lnTo>
                  <a:lnTo>
                    <a:pt x="213163" y="231559"/>
                  </a:lnTo>
                  <a:lnTo>
                    <a:pt x="208499" y="211709"/>
                  </a:lnTo>
                  <a:lnTo>
                    <a:pt x="198627" y="195089"/>
                  </a:lnTo>
                  <a:lnTo>
                    <a:pt x="183321" y="183022"/>
                  </a:lnTo>
                  <a:lnTo>
                    <a:pt x="174326" y="178167"/>
                  </a:lnTo>
                  <a:lnTo>
                    <a:pt x="163650" y="177269"/>
                  </a:lnTo>
                  <a:lnTo>
                    <a:pt x="139310" y="182511"/>
                  </a:lnTo>
                  <a:lnTo>
                    <a:pt x="119133" y="195759"/>
                  </a:lnTo>
                  <a:lnTo>
                    <a:pt x="64206" y="253232"/>
                  </a:lnTo>
                  <a:lnTo>
                    <a:pt x="47540" y="278192"/>
                  </a:lnTo>
                  <a:lnTo>
                    <a:pt x="4052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2158342" y="5011565"/>
            <a:ext cx="473783" cy="389555"/>
            <a:chOff x="2158342" y="5011565"/>
            <a:chExt cx="473783" cy="389555"/>
          </a:xfrm>
        </p:grpSpPr>
        <p:sp>
          <p:nvSpPr>
            <p:cNvPr id="208" name="Freeform 207"/>
            <p:cNvSpPr/>
            <p:nvPr/>
          </p:nvSpPr>
          <p:spPr>
            <a:xfrm>
              <a:off x="2158342" y="5011565"/>
              <a:ext cx="249299" cy="389555"/>
            </a:xfrm>
            <a:custGeom>
              <a:avLst/>
              <a:gdLst/>
              <a:ahLst/>
              <a:cxnLst/>
              <a:rect l="0" t="0" r="0" b="0"/>
              <a:pathLst>
                <a:path w="249299" h="389555">
                  <a:moveTo>
                    <a:pt x="0" y="0"/>
                  </a:moveTo>
                  <a:lnTo>
                    <a:pt x="48930" y="3119"/>
                  </a:lnTo>
                  <a:lnTo>
                    <a:pt x="108061" y="9064"/>
                  </a:lnTo>
                  <a:lnTo>
                    <a:pt x="164801" y="10239"/>
                  </a:lnTo>
                  <a:lnTo>
                    <a:pt x="221069" y="10471"/>
                  </a:lnTo>
                  <a:lnTo>
                    <a:pt x="235117" y="10490"/>
                  </a:lnTo>
                  <a:lnTo>
                    <a:pt x="243312" y="14012"/>
                  </a:lnTo>
                  <a:lnTo>
                    <a:pt x="247606" y="19870"/>
                  </a:lnTo>
                  <a:lnTo>
                    <a:pt x="249298" y="27284"/>
                  </a:lnTo>
                  <a:lnTo>
                    <a:pt x="244940" y="44881"/>
                  </a:lnTo>
                  <a:lnTo>
                    <a:pt x="216569" y="103526"/>
                  </a:lnTo>
                  <a:lnTo>
                    <a:pt x="187948" y="166606"/>
                  </a:lnTo>
                  <a:lnTo>
                    <a:pt x="160379" y="229188"/>
                  </a:lnTo>
                  <a:lnTo>
                    <a:pt x="133467" y="292353"/>
                  </a:lnTo>
                  <a:lnTo>
                    <a:pt x="116527" y="344531"/>
                  </a:lnTo>
                  <a:lnTo>
                    <a:pt x="105284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2611067" y="5032621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5589" y="58617"/>
                  </a:lnTo>
                  <a:lnTo>
                    <a:pt x="9065" y="110175"/>
                  </a:lnTo>
                  <a:lnTo>
                    <a:pt x="15684" y="169906"/>
                  </a:lnTo>
                  <a:lnTo>
                    <a:pt x="19465" y="232057"/>
                  </a:lnTo>
                  <a:lnTo>
                    <a:pt x="20585" y="289336"/>
                  </a:lnTo>
                  <a:lnTo>
                    <a:pt x="20964" y="348009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2139967" y="5580103"/>
            <a:ext cx="519789" cy="536955"/>
            <a:chOff x="2139967" y="5580103"/>
            <a:chExt cx="519789" cy="536955"/>
          </a:xfrm>
        </p:grpSpPr>
        <p:sp>
          <p:nvSpPr>
            <p:cNvPr id="211" name="Freeform 210"/>
            <p:cNvSpPr/>
            <p:nvPr/>
          </p:nvSpPr>
          <p:spPr>
            <a:xfrm>
              <a:off x="2139967" y="5653218"/>
              <a:ext cx="197360" cy="463840"/>
            </a:xfrm>
            <a:custGeom>
              <a:avLst/>
              <a:gdLst/>
              <a:ahLst/>
              <a:cxnLst/>
              <a:rect l="0" t="0" r="0" b="0"/>
              <a:pathLst>
                <a:path w="197360" h="463840">
                  <a:moveTo>
                    <a:pt x="144716" y="126927"/>
                  </a:moveTo>
                  <a:lnTo>
                    <a:pt x="161484" y="115748"/>
                  </a:lnTo>
                  <a:lnTo>
                    <a:pt x="166423" y="107776"/>
                  </a:lnTo>
                  <a:lnTo>
                    <a:pt x="171911" y="86440"/>
                  </a:lnTo>
                  <a:lnTo>
                    <a:pt x="169412" y="53710"/>
                  </a:lnTo>
                  <a:lnTo>
                    <a:pt x="161152" y="35504"/>
                  </a:lnTo>
                  <a:lnTo>
                    <a:pt x="136784" y="4753"/>
                  </a:lnTo>
                  <a:lnTo>
                    <a:pt x="127730" y="1024"/>
                  </a:lnTo>
                  <a:lnTo>
                    <a:pt x="105191" y="0"/>
                  </a:lnTo>
                  <a:lnTo>
                    <a:pt x="85816" y="6564"/>
                  </a:lnTo>
                  <a:lnTo>
                    <a:pt x="54313" y="29842"/>
                  </a:lnTo>
                  <a:lnTo>
                    <a:pt x="26730" y="65375"/>
                  </a:lnTo>
                  <a:lnTo>
                    <a:pt x="4975" y="122201"/>
                  </a:lnTo>
                  <a:lnTo>
                    <a:pt x="0" y="183748"/>
                  </a:lnTo>
                  <a:lnTo>
                    <a:pt x="9069" y="239060"/>
                  </a:lnTo>
                  <a:lnTo>
                    <a:pt x="12171" y="250815"/>
                  </a:lnTo>
                  <a:lnTo>
                    <a:pt x="17748" y="259822"/>
                  </a:lnTo>
                  <a:lnTo>
                    <a:pt x="33304" y="272949"/>
                  </a:lnTo>
                  <a:lnTo>
                    <a:pt x="42366" y="275748"/>
                  </a:lnTo>
                  <a:lnTo>
                    <a:pt x="61792" y="275737"/>
                  </a:lnTo>
                  <a:lnTo>
                    <a:pt x="82125" y="265595"/>
                  </a:lnTo>
                  <a:lnTo>
                    <a:pt x="136434" y="221841"/>
                  </a:lnTo>
                  <a:lnTo>
                    <a:pt x="153904" y="206546"/>
                  </a:lnTo>
                  <a:lnTo>
                    <a:pt x="174651" y="168130"/>
                  </a:lnTo>
                  <a:lnTo>
                    <a:pt x="181417" y="146409"/>
                  </a:lnTo>
                  <a:lnTo>
                    <a:pt x="185227" y="117232"/>
                  </a:lnTo>
                  <a:lnTo>
                    <a:pt x="186118" y="125347"/>
                  </a:lnTo>
                  <a:lnTo>
                    <a:pt x="186690" y="177091"/>
                  </a:lnTo>
                  <a:lnTo>
                    <a:pt x="189922" y="237398"/>
                  </a:lnTo>
                  <a:lnTo>
                    <a:pt x="195890" y="294978"/>
                  </a:lnTo>
                  <a:lnTo>
                    <a:pt x="196924" y="345436"/>
                  </a:lnTo>
                  <a:lnTo>
                    <a:pt x="197273" y="406482"/>
                  </a:lnTo>
                  <a:lnTo>
                    <a:pt x="197359" y="463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2463668" y="5580103"/>
              <a:ext cx="196088" cy="441749"/>
            </a:xfrm>
            <a:custGeom>
              <a:avLst/>
              <a:gdLst/>
              <a:ahLst/>
              <a:cxnLst/>
              <a:rect l="0" t="0" r="0" b="0"/>
              <a:pathLst>
                <a:path w="196088" h="441749">
                  <a:moveTo>
                    <a:pt x="136870" y="0"/>
                  </a:moveTo>
                  <a:lnTo>
                    <a:pt x="121229" y="17981"/>
                  </a:lnTo>
                  <a:lnTo>
                    <a:pt x="91198" y="75524"/>
                  </a:lnTo>
                  <a:lnTo>
                    <a:pt x="65056" y="135493"/>
                  </a:lnTo>
                  <a:lnTo>
                    <a:pt x="42824" y="192451"/>
                  </a:lnTo>
                  <a:lnTo>
                    <a:pt x="25830" y="252854"/>
                  </a:lnTo>
                  <a:lnTo>
                    <a:pt x="18880" y="306053"/>
                  </a:lnTo>
                  <a:lnTo>
                    <a:pt x="12178" y="361622"/>
                  </a:lnTo>
                  <a:lnTo>
                    <a:pt x="16606" y="403635"/>
                  </a:lnTo>
                  <a:lnTo>
                    <a:pt x="25318" y="425448"/>
                  </a:lnTo>
                  <a:lnTo>
                    <a:pt x="30917" y="434541"/>
                  </a:lnTo>
                  <a:lnTo>
                    <a:pt x="39329" y="439433"/>
                  </a:lnTo>
                  <a:lnTo>
                    <a:pt x="61153" y="441748"/>
                  </a:lnTo>
                  <a:lnTo>
                    <a:pt x="94159" y="436475"/>
                  </a:lnTo>
                  <a:lnTo>
                    <a:pt x="120576" y="421914"/>
                  </a:lnTo>
                  <a:lnTo>
                    <a:pt x="171833" y="358569"/>
                  </a:lnTo>
                  <a:lnTo>
                    <a:pt x="185945" y="342248"/>
                  </a:lnTo>
                  <a:lnTo>
                    <a:pt x="193776" y="320956"/>
                  </a:lnTo>
                  <a:lnTo>
                    <a:pt x="196087" y="297065"/>
                  </a:lnTo>
                  <a:lnTo>
                    <a:pt x="193215" y="274749"/>
                  </a:lnTo>
                  <a:lnTo>
                    <a:pt x="179431" y="242454"/>
                  </a:lnTo>
                  <a:lnTo>
                    <a:pt x="169924" y="235336"/>
                  </a:lnTo>
                  <a:lnTo>
                    <a:pt x="143762" y="227427"/>
                  </a:lnTo>
                  <a:lnTo>
                    <a:pt x="118876" y="230151"/>
                  </a:lnTo>
                  <a:lnTo>
                    <a:pt x="74304" y="250963"/>
                  </a:lnTo>
                  <a:lnTo>
                    <a:pt x="40110" y="286009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93700" y="647700"/>
          <a:ext cx="3678135" cy="4900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9068"/>
                <a:gridCol w="1839068"/>
              </a:tblGrid>
              <a:tr h="70011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70011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70011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70011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70011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70011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70011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9" name="Group 18"/>
          <p:cNvGrpSpPr/>
          <p:nvPr/>
        </p:nvGrpSpPr>
        <p:grpSpPr>
          <a:xfrm>
            <a:off x="579067" y="779108"/>
            <a:ext cx="3126965" cy="515780"/>
            <a:chOff x="579067" y="779108"/>
            <a:chExt cx="3126965" cy="515780"/>
          </a:xfrm>
        </p:grpSpPr>
        <p:sp>
          <p:nvSpPr>
            <p:cNvPr id="3" name="Freeform 2"/>
            <p:cNvSpPr/>
            <p:nvPr/>
          </p:nvSpPr>
          <p:spPr>
            <a:xfrm>
              <a:off x="779134" y="842279"/>
              <a:ext cx="10504" cy="379027"/>
            </a:xfrm>
            <a:custGeom>
              <a:avLst/>
              <a:gdLst/>
              <a:ahLst/>
              <a:cxnLst/>
              <a:rect l="0" t="0" r="0" b="0"/>
              <a:pathLst>
                <a:path w="10504" h="379027">
                  <a:moveTo>
                    <a:pt x="10503" y="0"/>
                  </a:moveTo>
                  <a:lnTo>
                    <a:pt x="1438" y="58617"/>
                  </a:lnTo>
                  <a:lnTo>
                    <a:pt x="263" y="113961"/>
                  </a:lnTo>
                  <a:lnTo>
                    <a:pt x="60" y="162968"/>
                  </a:lnTo>
                  <a:lnTo>
                    <a:pt x="0" y="214533"/>
                  </a:lnTo>
                  <a:lnTo>
                    <a:pt x="1152" y="264517"/>
                  </a:lnTo>
                  <a:lnTo>
                    <a:pt x="8309" y="320272"/>
                  </a:lnTo>
                  <a:lnTo>
                    <a:pt x="10503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00124" y="811344"/>
              <a:ext cx="368498" cy="41465"/>
            </a:xfrm>
            <a:custGeom>
              <a:avLst/>
              <a:gdLst/>
              <a:ahLst/>
              <a:cxnLst/>
              <a:rect l="0" t="0" r="0" b="0"/>
              <a:pathLst>
                <a:path w="368498" h="41465">
                  <a:moveTo>
                    <a:pt x="368497" y="9878"/>
                  </a:moveTo>
                  <a:lnTo>
                    <a:pt x="340941" y="2643"/>
                  </a:lnTo>
                  <a:lnTo>
                    <a:pt x="278480" y="0"/>
                  </a:lnTo>
                  <a:lnTo>
                    <a:pt x="219383" y="2662"/>
                  </a:lnTo>
                  <a:lnTo>
                    <a:pt x="160539" y="10860"/>
                  </a:lnTo>
                  <a:lnTo>
                    <a:pt x="109178" y="20698"/>
                  </a:lnTo>
                  <a:lnTo>
                    <a:pt x="49902" y="28913"/>
                  </a:lnTo>
                  <a:lnTo>
                    <a:pt x="0" y="414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79067" y="1158134"/>
              <a:ext cx="368498" cy="21058"/>
            </a:xfrm>
            <a:custGeom>
              <a:avLst/>
              <a:gdLst/>
              <a:ahLst/>
              <a:cxnLst/>
              <a:rect l="0" t="0" r="0" b="0"/>
              <a:pathLst>
                <a:path w="368498" h="21058">
                  <a:moveTo>
                    <a:pt x="368497" y="0"/>
                  </a:moveTo>
                  <a:lnTo>
                    <a:pt x="319567" y="0"/>
                  </a:lnTo>
                  <a:lnTo>
                    <a:pt x="271721" y="0"/>
                  </a:lnTo>
                  <a:lnTo>
                    <a:pt x="208741" y="0"/>
                  </a:lnTo>
                  <a:lnTo>
                    <a:pt x="154266" y="0"/>
                  </a:lnTo>
                  <a:lnTo>
                    <a:pt x="95853" y="8406"/>
                  </a:lnTo>
                  <a:lnTo>
                    <a:pt x="366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58093" y="1039232"/>
              <a:ext cx="168457" cy="182074"/>
            </a:xfrm>
            <a:custGeom>
              <a:avLst/>
              <a:gdLst/>
              <a:ahLst/>
              <a:cxnLst/>
              <a:rect l="0" t="0" r="0" b="0"/>
              <a:pathLst>
                <a:path w="168457" h="182074">
                  <a:moveTo>
                    <a:pt x="0" y="45203"/>
                  </a:moveTo>
                  <a:lnTo>
                    <a:pt x="8333" y="82681"/>
                  </a:lnTo>
                  <a:lnTo>
                    <a:pt x="10095" y="134104"/>
                  </a:lnTo>
                  <a:lnTo>
                    <a:pt x="9069" y="139565"/>
                  </a:lnTo>
                  <a:lnTo>
                    <a:pt x="7216" y="139697"/>
                  </a:lnTo>
                  <a:lnTo>
                    <a:pt x="4811" y="136275"/>
                  </a:lnTo>
                  <a:lnTo>
                    <a:pt x="1425" y="109102"/>
                  </a:lnTo>
                  <a:lnTo>
                    <a:pt x="11640" y="55827"/>
                  </a:lnTo>
                  <a:lnTo>
                    <a:pt x="19211" y="35887"/>
                  </a:lnTo>
                  <a:lnTo>
                    <a:pt x="30375" y="19225"/>
                  </a:lnTo>
                  <a:lnTo>
                    <a:pt x="46255" y="7141"/>
                  </a:lnTo>
                  <a:lnTo>
                    <a:pt x="55403" y="2281"/>
                  </a:lnTo>
                  <a:lnTo>
                    <a:pt x="74926" y="0"/>
                  </a:lnTo>
                  <a:lnTo>
                    <a:pt x="94132" y="4056"/>
                  </a:lnTo>
                  <a:lnTo>
                    <a:pt x="110466" y="13657"/>
                  </a:lnTo>
                  <a:lnTo>
                    <a:pt x="132816" y="43395"/>
                  </a:lnTo>
                  <a:lnTo>
                    <a:pt x="156931" y="105941"/>
                  </a:lnTo>
                  <a:lnTo>
                    <a:pt x="162164" y="128349"/>
                  </a:lnTo>
                  <a:lnTo>
                    <a:pt x="162230" y="165092"/>
                  </a:lnTo>
                  <a:lnTo>
                    <a:pt x="168456" y="1820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00248" y="1005036"/>
              <a:ext cx="134105" cy="289852"/>
            </a:xfrm>
            <a:custGeom>
              <a:avLst/>
              <a:gdLst/>
              <a:ahLst/>
              <a:cxnLst/>
              <a:rect l="0" t="0" r="0" b="0"/>
              <a:pathLst>
                <a:path w="134105" h="289852">
                  <a:moveTo>
                    <a:pt x="0" y="100456"/>
                  </a:moveTo>
                  <a:lnTo>
                    <a:pt x="3120" y="154600"/>
                  </a:lnTo>
                  <a:lnTo>
                    <a:pt x="9065" y="209547"/>
                  </a:lnTo>
                  <a:lnTo>
                    <a:pt x="18669" y="271146"/>
                  </a:lnTo>
                  <a:lnTo>
                    <a:pt x="18826" y="289792"/>
                  </a:lnTo>
                  <a:lnTo>
                    <a:pt x="17230" y="289851"/>
                  </a:lnTo>
                  <a:lnTo>
                    <a:pt x="6263" y="264729"/>
                  </a:lnTo>
                  <a:lnTo>
                    <a:pt x="825" y="204266"/>
                  </a:lnTo>
                  <a:lnTo>
                    <a:pt x="163" y="149297"/>
                  </a:lnTo>
                  <a:lnTo>
                    <a:pt x="1202" y="94549"/>
                  </a:lnTo>
                  <a:lnTo>
                    <a:pt x="14659" y="37893"/>
                  </a:lnTo>
                  <a:lnTo>
                    <a:pt x="30340" y="11469"/>
                  </a:lnTo>
                  <a:lnTo>
                    <a:pt x="38944" y="6036"/>
                  </a:lnTo>
                  <a:lnTo>
                    <a:pt x="60982" y="0"/>
                  </a:lnTo>
                  <a:lnTo>
                    <a:pt x="71071" y="730"/>
                  </a:lnTo>
                  <a:lnTo>
                    <a:pt x="88519" y="7780"/>
                  </a:lnTo>
                  <a:lnTo>
                    <a:pt x="111496" y="24903"/>
                  </a:lnTo>
                  <a:lnTo>
                    <a:pt x="127532" y="50384"/>
                  </a:lnTo>
                  <a:lnTo>
                    <a:pt x="134104" y="85750"/>
                  </a:lnTo>
                  <a:lnTo>
                    <a:pt x="129402" y="106008"/>
                  </a:lnTo>
                  <a:lnTo>
                    <a:pt x="124872" y="114686"/>
                  </a:lnTo>
                  <a:lnTo>
                    <a:pt x="110481" y="127447"/>
                  </a:lnTo>
                  <a:lnTo>
                    <a:pt x="91217" y="135849"/>
                  </a:lnTo>
                  <a:lnTo>
                    <a:pt x="46961" y="141242"/>
                  </a:lnTo>
                  <a:lnTo>
                    <a:pt x="21057" y="142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24640" y="1031792"/>
              <a:ext cx="141212" cy="158031"/>
            </a:xfrm>
            <a:custGeom>
              <a:avLst/>
              <a:gdLst/>
              <a:ahLst/>
              <a:cxnLst/>
              <a:rect l="0" t="0" r="0" b="0"/>
              <a:pathLst>
                <a:path w="141212" h="158031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1489" y="125637"/>
                  </a:lnTo>
                  <a:lnTo>
                    <a:pt x="27083" y="152130"/>
                  </a:lnTo>
                  <a:lnTo>
                    <a:pt x="35675" y="156402"/>
                  </a:lnTo>
                  <a:lnTo>
                    <a:pt x="57700" y="158030"/>
                  </a:lnTo>
                  <a:lnTo>
                    <a:pt x="90818" y="146780"/>
                  </a:lnTo>
                  <a:lnTo>
                    <a:pt x="117268" y="123039"/>
                  </a:lnTo>
                  <a:lnTo>
                    <a:pt x="134334" y="93778"/>
                  </a:lnTo>
                  <a:lnTo>
                    <a:pt x="141211" y="57292"/>
                  </a:lnTo>
                  <a:lnTo>
                    <a:pt x="13357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46908" y="873865"/>
              <a:ext cx="27124" cy="315856"/>
            </a:xfrm>
            <a:custGeom>
              <a:avLst/>
              <a:gdLst/>
              <a:ahLst/>
              <a:cxnLst/>
              <a:rect l="0" t="0" r="0" b="0"/>
              <a:pathLst>
                <a:path w="27124" h="315856">
                  <a:moveTo>
                    <a:pt x="6066" y="0"/>
                  </a:moveTo>
                  <a:lnTo>
                    <a:pt x="0" y="34792"/>
                  </a:lnTo>
                  <a:lnTo>
                    <a:pt x="3748" y="81408"/>
                  </a:lnTo>
                  <a:lnTo>
                    <a:pt x="5379" y="137985"/>
                  </a:lnTo>
                  <a:lnTo>
                    <a:pt x="7032" y="191143"/>
                  </a:lnTo>
                  <a:lnTo>
                    <a:pt x="14359" y="251619"/>
                  </a:lnTo>
                  <a:lnTo>
                    <a:pt x="19051" y="288243"/>
                  </a:lnTo>
                  <a:lnTo>
                    <a:pt x="2712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37160" y="905450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31586"/>
                  </a:moveTo>
                  <a:lnTo>
                    <a:pt x="172168" y="23253"/>
                  </a:lnTo>
                  <a:lnTo>
                    <a:pt x="124323" y="18588"/>
                  </a:lnTo>
                  <a:lnTo>
                    <a:pt x="61343" y="121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58730" y="779108"/>
              <a:ext cx="319950" cy="382286"/>
            </a:xfrm>
            <a:custGeom>
              <a:avLst/>
              <a:gdLst/>
              <a:ahLst/>
              <a:cxnLst/>
              <a:rect l="0" t="0" r="0" b="0"/>
              <a:pathLst>
                <a:path w="319950" h="382286">
                  <a:moveTo>
                    <a:pt x="157580" y="0"/>
                  </a:moveTo>
                  <a:lnTo>
                    <a:pt x="116723" y="2340"/>
                  </a:lnTo>
                  <a:lnTo>
                    <a:pt x="77364" y="17981"/>
                  </a:lnTo>
                  <a:lnTo>
                    <a:pt x="54078" y="34898"/>
                  </a:lnTo>
                  <a:lnTo>
                    <a:pt x="32417" y="64153"/>
                  </a:lnTo>
                  <a:lnTo>
                    <a:pt x="8551" y="113885"/>
                  </a:lnTo>
                  <a:lnTo>
                    <a:pt x="1411" y="171888"/>
                  </a:lnTo>
                  <a:lnTo>
                    <a:pt x="0" y="233735"/>
                  </a:lnTo>
                  <a:lnTo>
                    <a:pt x="5345" y="276835"/>
                  </a:lnTo>
                  <a:lnTo>
                    <a:pt x="17390" y="302023"/>
                  </a:lnTo>
                  <a:lnTo>
                    <a:pt x="43903" y="332814"/>
                  </a:lnTo>
                  <a:lnTo>
                    <a:pt x="94690" y="370298"/>
                  </a:lnTo>
                  <a:lnTo>
                    <a:pt x="115591" y="380216"/>
                  </a:lnTo>
                  <a:lnTo>
                    <a:pt x="136579" y="382285"/>
                  </a:lnTo>
                  <a:lnTo>
                    <a:pt x="184237" y="374081"/>
                  </a:lnTo>
                  <a:lnTo>
                    <a:pt x="213702" y="358974"/>
                  </a:lnTo>
                  <a:lnTo>
                    <a:pt x="273699" y="310080"/>
                  </a:lnTo>
                  <a:lnTo>
                    <a:pt x="288347" y="292231"/>
                  </a:lnTo>
                  <a:lnTo>
                    <a:pt x="311195" y="234582"/>
                  </a:lnTo>
                  <a:lnTo>
                    <a:pt x="319949" y="199747"/>
                  </a:lnTo>
                  <a:lnTo>
                    <a:pt x="313612" y="143528"/>
                  </a:lnTo>
                  <a:lnTo>
                    <a:pt x="301298" y="99849"/>
                  </a:lnTo>
                  <a:lnTo>
                    <a:pt x="276176" y="59238"/>
                  </a:lnTo>
                  <a:lnTo>
                    <a:pt x="244452" y="36010"/>
                  </a:lnTo>
                  <a:lnTo>
                    <a:pt x="192634" y="11574"/>
                  </a:lnTo>
                  <a:lnTo>
                    <a:pt x="1681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38276" y="1031792"/>
              <a:ext cx="139999" cy="158347"/>
            </a:xfrm>
            <a:custGeom>
              <a:avLst/>
              <a:gdLst/>
              <a:ahLst/>
              <a:cxnLst/>
              <a:rect l="0" t="0" r="0" b="0"/>
              <a:pathLst>
                <a:path w="139999" h="158347">
                  <a:moveTo>
                    <a:pt x="20190" y="10529"/>
                  </a:moveTo>
                  <a:lnTo>
                    <a:pt x="9012" y="21707"/>
                  </a:lnTo>
                  <a:lnTo>
                    <a:pt x="3524" y="42793"/>
                  </a:lnTo>
                  <a:lnTo>
                    <a:pt x="0" y="98400"/>
                  </a:lnTo>
                  <a:lnTo>
                    <a:pt x="5758" y="120163"/>
                  </a:lnTo>
                  <a:lnTo>
                    <a:pt x="17285" y="137634"/>
                  </a:lnTo>
                  <a:lnTo>
                    <a:pt x="34107" y="153198"/>
                  </a:lnTo>
                  <a:lnTo>
                    <a:pt x="43506" y="157114"/>
                  </a:lnTo>
                  <a:lnTo>
                    <a:pt x="63308" y="158346"/>
                  </a:lnTo>
                  <a:lnTo>
                    <a:pt x="72332" y="154697"/>
                  </a:lnTo>
                  <a:lnTo>
                    <a:pt x="96211" y="132794"/>
                  </a:lnTo>
                  <a:lnTo>
                    <a:pt x="122121" y="93951"/>
                  </a:lnTo>
                  <a:lnTo>
                    <a:pt x="138850" y="52484"/>
                  </a:lnTo>
                  <a:lnTo>
                    <a:pt x="139998" y="31515"/>
                  </a:lnTo>
                  <a:lnTo>
                    <a:pt x="1360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61800" y="789637"/>
              <a:ext cx="17765" cy="357970"/>
            </a:xfrm>
            <a:custGeom>
              <a:avLst/>
              <a:gdLst/>
              <a:ahLst/>
              <a:cxnLst/>
              <a:rect l="0" t="0" r="0" b="0"/>
              <a:pathLst>
                <a:path w="17765" h="357970">
                  <a:moveTo>
                    <a:pt x="7236" y="0"/>
                  </a:moveTo>
                  <a:lnTo>
                    <a:pt x="0" y="28726"/>
                  </a:lnTo>
                  <a:lnTo>
                    <a:pt x="477" y="88992"/>
                  </a:lnTo>
                  <a:lnTo>
                    <a:pt x="8353" y="133993"/>
                  </a:lnTo>
                  <a:lnTo>
                    <a:pt x="14976" y="188660"/>
                  </a:lnTo>
                  <a:lnTo>
                    <a:pt x="16938" y="238783"/>
                  </a:lnTo>
                  <a:lnTo>
                    <a:pt x="17601" y="297641"/>
                  </a:lnTo>
                  <a:lnTo>
                    <a:pt x="11666" y="342413"/>
                  </a:lnTo>
                  <a:lnTo>
                    <a:pt x="12529" y="347598"/>
                  </a:lnTo>
                  <a:lnTo>
                    <a:pt x="1776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63751" y="928653"/>
              <a:ext cx="221099" cy="8384"/>
            </a:xfrm>
            <a:custGeom>
              <a:avLst/>
              <a:gdLst/>
              <a:ahLst/>
              <a:cxnLst/>
              <a:rect l="0" t="0" r="0" b="0"/>
              <a:pathLst>
                <a:path w="221099" h="8384">
                  <a:moveTo>
                    <a:pt x="221098" y="8383"/>
                  </a:moveTo>
                  <a:lnTo>
                    <a:pt x="162481" y="2794"/>
                  </a:lnTo>
                  <a:lnTo>
                    <a:pt x="101072" y="0"/>
                  </a:lnTo>
                  <a:lnTo>
                    <a:pt x="42668" y="638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97805" y="985480"/>
              <a:ext cx="109310" cy="280046"/>
            </a:xfrm>
            <a:custGeom>
              <a:avLst/>
              <a:gdLst/>
              <a:ahLst/>
              <a:cxnLst/>
              <a:rect l="0" t="0" r="0" b="0"/>
              <a:pathLst>
                <a:path w="109310" h="280046">
                  <a:moveTo>
                    <a:pt x="18630" y="98955"/>
                  </a:moveTo>
                  <a:lnTo>
                    <a:pt x="11394" y="126511"/>
                  </a:lnTo>
                  <a:lnTo>
                    <a:pt x="11871" y="182733"/>
                  </a:lnTo>
                  <a:lnTo>
                    <a:pt x="17295" y="239246"/>
                  </a:lnTo>
                  <a:lnTo>
                    <a:pt x="24432" y="280045"/>
                  </a:lnTo>
                  <a:lnTo>
                    <a:pt x="23668" y="279343"/>
                  </a:lnTo>
                  <a:lnTo>
                    <a:pt x="14036" y="247411"/>
                  </a:lnTo>
                  <a:lnTo>
                    <a:pt x="8104" y="196043"/>
                  </a:lnTo>
                  <a:lnTo>
                    <a:pt x="0" y="137717"/>
                  </a:lnTo>
                  <a:lnTo>
                    <a:pt x="1411" y="93672"/>
                  </a:lnTo>
                  <a:lnTo>
                    <a:pt x="15626" y="36475"/>
                  </a:lnTo>
                  <a:lnTo>
                    <a:pt x="22364" y="15034"/>
                  </a:lnTo>
                  <a:lnTo>
                    <a:pt x="29308" y="7912"/>
                  </a:lnTo>
                  <a:lnTo>
                    <a:pt x="49502" y="0"/>
                  </a:lnTo>
                  <a:lnTo>
                    <a:pt x="59098" y="229"/>
                  </a:lnTo>
                  <a:lnTo>
                    <a:pt x="76000" y="6724"/>
                  </a:lnTo>
                  <a:lnTo>
                    <a:pt x="98670" y="23534"/>
                  </a:lnTo>
                  <a:lnTo>
                    <a:pt x="106845" y="42818"/>
                  </a:lnTo>
                  <a:lnTo>
                    <a:pt x="109309" y="65816"/>
                  </a:lnTo>
                  <a:lnTo>
                    <a:pt x="106505" y="87736"/>
                  </a:lnTo>
                  <a:lnTo>
                    <a:pt x="101780" y="96155"/>
                  </a:lnTo>
                  <a:lnTo>
                    <a:pt x="87171" y="108629"/>
                  </a:lnTo>
                  <a:lnTo>
                    <a:pt x="78362" y="111253"/>
                  </a:lnTo>
                  <a:lnTo>
                    <a:pt x="29158" y="109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87325" y="979150"/>
              <a:ext cx="142222" cy="191124"/>
            </a:xfrm>
            <a:custGeom>
              <a:avLst/>
              <a:gdLst/>
              <a:ahLst/>
              <a:cxnLst/>
              <a:rect l="0" t="0" r="0" b="0"/>
              <a:pathLst>
                <a:path w="142222" h="191124">
                  <a:moveTo>
                    <a:pt x="18623" y="21057"/>
                  </a:moveTo>
                  <a:lnTo>
                    <a:pt x="1834" y="83337"/>
                  </a:lnTo>
                  <a:lnTo>
                    <a:pt x="0" y="122438"/>
                  </a:lnTo>
                  <a:lnTo>
                    <a:pt x="3717" y="145664"/>
                  </a:lnTo>
                  <a:lnTo>
                    <a:pt x="12388" y="164565"/>
                  </a:lnTo>
                  <a:lnTo>
                    <a:pt x="17976" y="172881"/>
                  </a:lnTo>
                  <a:lnTo>
                    <a:pt x="33543" y="185240"/>
                  </a:lnTo>
                  <a:lnTo>
                    <a:pt x="42608" y="190174"/>
                  </a:lnTo>
                  <a:lnTo>
                    <a:pt x="52160" y="191123"/>
                  </a:lnTo>
                  <a:lnTo>
                    <a:pt x="72133" y="185939"/>
                  </a:lnTo>
                  <a:lnTo>
                    <a:pt x="97519" y="169867"/>
                  </a:lnTo>
                  <a:lnTo>
                    <a:pt x="119858" y="144697"/>
                  </a:lnTo>
                  <a:lnTo>
                    <a:pt x="135706" y="115013"/>
                  </a:lnTo>
                  <a:lnTo>
                    <a:pt x="142221" y="78401"/>
                  </a:lnTo>
                  <a:lnTo>
                    <a:pt x="138563" y="43507"/>
                  </a:lnTo>
                  <a:lnTo>
                    <a:pt x="1239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84151" y="821222"/>
              <a:ext cx="27124" cy="336913"/>
            </a:xfrm>
            <a:custGeom>
              <a:avLst/>
              <a:gdLst/>
              <a:ahLst/>
              <a:cxnLst/>
              <a:rect l="0" t="0" r="0" b="0"/>
              <a:pathLst>
                <a:path w="27124" h="336913">
                  <a:moveTo>
                    <a:pt x="6066" y="0"/>
                  </a:moveTo>
                  <a:lnTo>
                    <a:pt x="0" y="35962"/>
                  </a:lnTo>
                  <a:lnTo>
                    <a:pt x="3749" y="88644"/>
                  </a:lnTo>
                  <a:lnTo>
                    <a:pt x="6549" y="145198"/>
                  </a:lnTo>
                  <a:lnTo>
                    <a:pt x="14264" y="206886"/>
                  </a:lnTo>
                  <a:lnTo>
                    <a:pt x="21723" y="268854"/>
                  </a:lnTo>
                  <a:lnTo>
                    <a:pt x="26412" y="324715"/>
                  </a:lnTo>
                  <a:lnTo>
                    <a:pt x="2712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05989" y="905450"/>
              <a:ext cx="200043" cy="52644"/>
            </a:xfrm>
            <a:custGeom>
              <a:avLst/>
              <a:gdLst/>
              <a:ahLst/>
              <a:cxnLst/>
              <a:rect l="0" t="0" r="0" b="0"/>
              <a:pathLst>
                <a:path w="200043" h="52644">
                  <a:moveTo>
                    <a:pt x="200042" y="52643"/>
                  </a:moveTo>
                  <a:lnTo>
                    <a:pt x="141425" y="28924"/>
                  </a:lnTo>
                  <a:lnTo>
                    <a:pt x="78846" y="14206"/>
                  </a:lnTo>
                  <a:lnTo>
                    <a:pt x="22637" y="31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Freeform 19"/>
          <p:cNvSpPr/>
          <p:nvPr/>
        </p:nvSpPr>
        <p:spPr>
          <a:xfrm>
            <a:off x="1189720" y="1439089"/>
            <a:ext cx="344688" cy="458080"/>
          </a:xfrm>
          <a:custGeom>
            <a:avLst/>
            <a:gdLst/>
            <a:ahLst/>
            <a:cxnLst/>
            <a:rect l="0" t="0" r="0" b="0"/>
            <a:pathLst>
              <a:path w="344688" h="458080">
                <a:moveTo>
                  <a:pt x="136870" y="3315"/>
                </a:moveTo>
                <a:lnTo>
                  <a:pt x="94208" y="57429"/>
                </a:lnTo>
                <a:lnTo>
                  <a:pt x="49475" y="116138"/>
                </a:lnTo>
                <a:lnTo>
                  <a:pt x="40002" y="124154"/>
                </a:lnTo>
                <a:lnTo>
                  <a:pt x="34857" y="124818"/>
                </a:lnTo>
                <a:lnTo>
                  <a:pt x="32596" y="120582"/>
                </a:lnTo>
                <a:lnTo>
                  <a:pt x="32259" y="113078"/>
                </a:lnTo>
                <a:lnTo>
                  <a:pt x="42963" y="85750"/>
                </a:lnTo>
                <a:lnTo>
                  <a:pt x="81101" y="38869"/>
                </a:lnTo>
                <a:lnTo>
                  <a:pt x="107478" y="23078"/>
                </a:lnTo>
                <a:lnTo>
                  <a:pt x="168648" y="0"/>
                </a:lnTo>
                <a:lnTo>
                  <a:pt x="205687" y="513"/>
                </a:lnTo>
                <a:lnTo>
                  <a:pt x="240709" y="13663"/>
                </a:lnTo>
                <a:lnTo>
                  <a:pt x="267723" y="32377"/>
                </a:lnTo>
                <a:lnTo>
                  <a:pt x="284956" y="58329"/>
                </a:lnTo>
                <a:lnTo>
                  <a:pt x="287304" y="81188"/>
                </a:lnTo>
                <a:lnTo>
                  <a:pt x="283278" y="105775"/>
                </a:lnTo>
                <a:lnTo>
                  <a:pt x="267858" y="138179"/>
                </a:lnTo>
                <a:lnTo>
                  <a:pt x="234824" y="178063"/>
                </a:lnTo>
                <a:lnTo>
                  <a:pt x="208397" y="194042"/>
                </a:lnTo>
                <a:lnTo>
                  <a:pt x="178341" y="206186"/>
                </a:lnTo>
                <a:lnTo>
                  <a:pt x="173876" y="206412"/>
                </a:lnTo>
                <a:lnTo>
                  <a:pt x="173239" y="204224"/>
                </a:lnTo>
                <a:lnTo>
                  <a:pt x="175154" y="200425"/>
                </a:lnTo>
                <a:lnTo>
                  <a:pt x="192880" y="196204"/>
                </a:lnTo>
                <a:lnTo>
                  <a:pt x="217915" y="196668"/>
                </a:lnTo>
                <a:lnTo>
                  <a:pt x="273321" y="216745"/>
                </a:lnTo>
                <a:lnTo>
                  <a:pt x="291492" y="230364"/>
                </a:lnTo>
                <a:lnTo>
                  <a:pt x="328288" y="277839"/>
                </a:lnTo>
                <a:lnTo>
                  <a:pt x="338148" y="298461"/>
                </a:lnTo>
                <a:lnTo>
                  <a:pt x="344687" y="340980"/>
                </a:lnTo>
                <a:lnTo>
                  <a:pt x="339978" y="367468"/>
                </a:lnTo>
                <a:lnTo>
                  <a:pt x="317890" y="413068"/>
                </a:lnTo>
                <a:lnTo>
                  <a:pt x="292281" y="439668"/>
                </a:lnTo>
                <a:lnTo>
                  <a:pt x="251288" y="456778"/>
                </a:lnTo>
                <a:lnTo>
                  <a:pt x="207687" y="458079"/>
                </a:lnTo>
                <a:lnTo>
                  <a:pt x="145286" y="444856"/>
                </a:lnTo>
                <a:lnTo>
                  <a:pt x="90829" y="425755"/>
                </a:lnTo>
                <a:lnTo>
                  <a:pt x="32455" y="404031"/>
                </a:lnTo>
                <a:lnTo>
                  <a:pt x="0" y="3928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2755430" y="1442404"/>
            <a:ext cx="487348" cy="442198"/>
            <a:chOff x="2755430" y="1442404"/>
            <a:chExt cx="487348" cy="442198"/>
          </a:xfrm>
        </p:grpSpPr>
        <p:sp>
          <p:nvSpPr>
            <p:cNvPr id="21" name="Freeform 20"/>
            <p:cNvSpPr/>
            <p:nvPr/>
          </p:nvSpPr>
          <p:spPr>
            <a:xfrm>
              <a:off x="2755430" y="1442404"/>
              <a:ext cx="371534" cy="421141"/>
            </a:xfrm>
            <a:custGeom>
              <a:avLst/>
              <a:gdLst/>
              <a:ahLst/>
              <a:cxnLst/>
              <a:rect l="0" t="0" r="0" b="0"/>
              <a:pathLst>
                <a:path w="371534" h="421141">
                  <a:moveTo>
                    <a:pt x="87264" y="0"/>
                  </a:moveTo>
                  <a:lnTo>
                    <a:pt x="62070" y="53875"/>
                  </a:lnTo>
                  <a:lnTo>
                    <a:pt x="51853" y="76404"/>
                  </a:lnTo>
                  <a:lnTo>
                    <a:pt x="53198" y="66323"/>
                  </a:lnTo>
                  <a:lnTo>
                    <a:pt x="66122" y="45517"/>
                  </a:lnTo>
                  <a:lnTo>
                    <a:pt x="95948" y="24535"/>
                  </a:lnTo>
                  <a:lnTo>
                    <a:pt x="118029" y="19873"/>
                  </a:lnTo>
                  <a:lnTo>
                    <a:pt x="128831" y="20267"/>
                  </a:lnTo>
                  <a:lnTo>
                    <a:pt x="147072" y="26945"/>
                  </a:lnTo>
                  <a:lnTo>
                    <a:pt x="177847" y="50296"/>
                  </a:lnTo>
                  <a:lnTo>
                    <a:pt x="199371" y="81713"/>
                  </a:lnTo>
                  <a:lnTo>
                    <a:pt x="218030" y="134250"/>
                  </a:lnTo>
                  <a:lnTo>
                    <a:pt x="222929" y="192808"/>
                  </a:lnTo>
                  <a:lnTo>
                    <a:pt x="223896" y="254764"/>
                  </a:lnTo>
                  <a:lnTo>
                    <a:pt x="212886" y="297884"/>
                  </a:lnTo>
                  <a:lnTo>
                    <a:pt x="181463" y="356989"/>
                  </a:lnTo>
                  <a:lnTo>
                    <a:pt x="166565" y="377420"/>
                  </a:lnTo>
                  <a:lnTo>
                    <a:pt x="138447" y="400907"/>
                  </a:lnTo>
                  <a:lnTo>
                    <a:pt x="118200" y="411367"/>
                  </a:lnTo>
                  <a:lnTo>
                    <a:pt x="81482" y="418244"/>
                  </a:lnTo>
                  <a:lnTo>
                    <a:pt x="57788" y="413614"/>
                  </a:lnTo>
                  <a:lnTo>
                    <a:pt x="27838" y="397853"/>
                  </a:lnTo>
                  <a:lnTo>
                    <a:pt x="12889" y="383884"/>
                  </a:lnTo>
                  <a:lnTo>
                    <a:pt x="2346" y="365977"/>
                  </a:lnTo>
                  <a:lnTo>
                    <a:pt x="0" y="346320"/>
                  </a:lnTo>
                  <a:lnTo>
                    <a:pt x="4026" y="325885"/>
                  </a:lnTo>
                  <a:lnTo>
                    <a:pt x="13615" y="305105"/>
                  </a:lnTo>
                  <a:lnTo>
                    <a:pt x="28795" y="290410"/>
                  </a:lnTo>
                  <a:lnTo>
                    <a:pt x="48409" y="281149"/>
                  </a:lnTo>
                  <a:lnTo>
                    <a:pt x="72725" y="277033"/>
                  </a:lnTo>
                  <a:lnTo>
                    <a:pt x="96010" y="281443"/>
                  </a:lnTo>
                  <a:lnTo>
                    <a:pt x="125730" y="297080"/>
                  </a:lnTo>
                  <a:lnTo>
                    <a:pt x="182624" y="340232"/>
                  </a:lnTo>
                  <a:lnTo>
                    <a:pt x="236911" y="385802"/>
                  </a:lnTo>
                  <a:lnTo>
                    <a:pt x="298031" y="410282"/>
                  </a:lnTo>
                  <a:lnTo>
                    <a:pt x="332597" y="417922"/>
                  </a:lnTo>
                  <a:lnTo>
                    <a:pt x="371533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22370" y="1473989"/>
              <a:ext cx="20408" cy="410613"/>
            </a:xfrm>
            <a:custGeom>
              <a:avLst/>
              <a:gdLst/>
              <a:ahLst/>
              <a:cxnLst/>
              <a:rect l="0" t="0" r="0" b="0"/>
              <a:pathLst>
                <a:path w="20408" h="410613">
                  <a:moveTo>
                    <a:pt x="9878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5068" y="152832"/>
                  </a:lnTo>
                  <a:lnTo>
                    <a:pt x="8453" y="204771"/>
                  </a:lnTo>
                  <a:lnTo>
                    <a:pt x="9456" y="253435"/>
                  </a:lnTo>
                  <a:lnTo>
                    <a:pt x="15342" y="303080"/>
                  </a:lnTo>
                  <a:lnTo>
                    <a:pt x="18906" y="354834"/>
                  </a:lnTo>
                  <a:lnTo>
                    <a:pt x="20407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1203135" y="2147813"/>
            <a:ext cx="295915" cy="513144"/>
          </a:xfrm>
          <a:custGeom>
            <a:avLst/>
            <a:gdLst/>
            <a:ahLst/>
            <a:cxnLst/>
            <a:rect l="0" t="0" r="0" b="0"/>
            <a:pathLst>
              <a:path w="295915" h="513144">
                <a:moveTo>
                  <a:pt x="207683" y="0"/>
                </a:moveTo>
                <a:lnTo>
                  <a:pt x="198108" y="24047"/>
                </a:lnTo>
                <a:lnTo>
                  <a:pt x="151566" y="85122"/>
                </a:lnTo>
                <a:lnTo>
                  <a:pt x="111516" y="136988"/>
                </a:lnTo>
                <a:lnTo>
                  <a:pt x="69702" y="200052"/>
                </a:lnTo>
                <a:lnTo>
                  <a:pt x="48127" y="232800"/>
                </a:lnTo>
                <a:lnTo>
                  <a:pt x="26644" y="285194"/>
                </a:lnTo>
                <a:lnTo>
                  <a:pt x="2908" y="347346"/>
                </a:lnTo>
                <a:lnTo>
                  <a:pt x="0" y="385887"/>
                </a:lnTo>
                <a:lnTo>
                  <a:pt x="11994" y="441714"/>
                </a:lnTo>
                <a:lnTo>
                  <a:pt x="27519" y="468050"/>
                </a:lnTo>
                <a:lnTo>
                  <a:pt x="52526" y="490671"/>
                </a:lnTo>
                <a:lnTo>
                  <a:pt x="82162" y="506603"/>
                </a:lnTo>
                <a:lnTo>
                  <a:pt x="118759" y="513143"/>
                </a:lnTo>
                <a:lnTo>
                  <a:pt x="142425" y="508433"/>
                </a:lnTo>
                <a:lnTo>
                  <a:pt x="202946" y="479819"/>
                </a:lnTo>
                <a:lnTo>
                  <a:pt x="245202" y="445577"/>
                </a:lnTo>
                <a:lnTo>
                  <a:pt x="272979" y="409199"/>
                </a:lnTo>
                <a:lnTo>
                  <a:pt x="294776" y="357783"/>
                </a:lnTo>
                <a:lnTo>
                  <a:pt x="295914" y="336829"/>
                </a:lnTo>
                <a:lnTo>
                  <a:pt x="294580" y="326328"/>
                </a:lnTo>
                <a:lnTo>
                  <a:pt x="283739" y="308422"/>
                </a:lnTo>
                <a:lnTo>
                  <a:pt x="275934" y="300371"/>
                </a:lnTo>
                <a:lnTo>
                  <a:pt x="254785" y="291426"/>
                </a:lnTo>
                <a:lnTo>
                  <a:pt x="229787" y="288620"/>
                </a:lnTo>
                <a:lnTo>
                  <a:pt x="167325" y="299343"/>
                </a:lnTo>
                <a:lnTo>
                  <a:pt x="113158" y="319111"/>
                </a:lnTo>
                <a:lnTo>
                  <a:pt x="63824" y="350209"/>
                </a:lnTo>
                <a:lnTo>
                  <a:pt x="49756" y="3684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2703383" y="2232041"/>
            <a:ext cx="718379" cy="445287"/>
            <a:chOff x="2703383" y="2232041"/>
            <a:chExt cx="718379" cy="445287"/>
          </a:xfrm>
        </p:grpSpPr>
        <p:sp>
          <p:nvSpPr>
            <p:cNvPr id="25" name="Freeform 24"/>
            <p:cNvSpPr/>
            <p:nvPr/>
          </p:nvSpPr>
          <p:spPr>
            <a:xfrm>
              <a:off x="2926922" y="2242570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0" y="0"/>
                  </a:moveTo>
                  <a:lnTo>
                    <a:pt x="3120" y="54144"/>
                  </a:lnTo>
                  <a:lnTo>
                    <a:pt x="8333" y="101440"/>
                  </a:lnTo>
                  <a:lnTo>
                    <a:pt x="9878" y="163027"/>
                  </a:lnTo>
                  <a:lnTo>
                    <a:pt x="10239" y="206987"/>
                  </a:lnTo>
                  <a:lnTo>
                    <a:pt x="10443" y="264620"/>
                  </a:lnTo>
                  <a:lnTo>
                    <a:pt x="10503" y="317571"/>
                  </a:lnTo>
                  <a:lnTo>
                    <a:pt x="10523" y="374858"/>
                  </a:lnTo>
                  <a:lnTo>
                    <a:pt x="10528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03383" y="2232041"/>
              <a:ext cx="255125" cy="297822"/>
            </a:xfrm>
            <a:custGeom>
              <a:avLst/>
              <a:gdLst/>
              <a:ahLst/>
              <a:cxnLst/>
              <a:rect l="0" t="0" r="0" b="0"/>
              <a:pathLst>
                <a:path w="255125" h="297822">
                  <a:moveTo>
                    <a:pt x="255124" y="168456"/>
                  </a:moveTo>
                  <a:lnTo>
                    <a:pt x="235974" y="185267"/>
                  </a:lnTo>
                  <a:lnTo>
                    <a:pt x="181907" y="217954"/>
                  </a:lnTo>
                  <a:lnTo>
                    <a:pt x="128846" y="249612"/>
                  </a:lnTo>
                  <a:lnTo>
                    <a:pt x="65617" y="281804"/>
                  </a:lnTo>
                  <a:lnTo>
                    <a:pt x="23499" y="297821"/>
                  </a:lnTo>
                  <a:lnTo>
                    <a:pt x="15309" y="295643"/>
                  </a:lnTo>
                  <a:lnTo>
                    <a:pt x="8680" y="289512"/>
                  </a:lnTo>
                  <a:lnTo>
                    <a:pt x="3091" y="280746"/>
                  </a:lnTo>
                  <a:lnTo>
                    <a:pt x="0" y="261646"/>
                  </a:lnTo>
                  <a:lnTo>
                    <a:pt x="11694" y="201958"/>
                  </a:lnTo>
                  <a:lnTo>
                    <a:pt x="32041" y="147084"/>
                  </a:lnTo>
                  <a:lnTo>
                    <a:pt x="58548" y="85573"/>
                  </a:lnTo>
                  <a:lnTo>
                    <a:pt x="82847" y="23515"/>
                  </a:lnTo>
                  <a:lnTo>
                    <a:pt x="971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04994" y="2242570"/>
              <a:ext cx="316768" cy="434758"/>
            </a:xfrm>
            <a:custGeom>
              <a:avLst/>
              <a:gdLst/>
              <a:ahLst/>
              <a:cxnLst/>
              <a:rect l="0" t="0" r="0" b="0"/>
              <a:pathLst>
                <a:path w="316768" h="434758">
                  <a:moveTo>
                    <a:pt x="116726" y="0"/>
                  </a:moveTo>
                  <a:lnTo>
                    <a:pt x="101085" y="17980"/>
                  </a:lnTo>
                  <a:lnTo>
                    <a:pt x="69883" y="74353"/>
                  </a:lnTo>
                  <a:lnTo>
                    <a:pt x="45905" y="119062"/>
                  </a:lnTo>
                  <a:lnTo>
                    <a:pt x="30231" y="152650"/>
                  </a:lnTo>
                  <a:lnTo>
                    <a:pt x="23968" y="161428"/>
                  </a:lnTo>
                  <a:lnTo>
                    <a:pt x="17453" y="164940"/>
                  </a:lnTo>
                  <a:lnTo>
                    <a:pt x="10769" y="164942"/>
                  </a:lnTo>
                  <a:lnTo>
                    <a:pt x="3974" y="162604"/>
                  </a:lnTo>
                  <a:lnTo>
                    <a:pt x="614" y="156366"/>
                  </a:lnTo>
                  <a:lnTo>
                    <a:pt x="0" y="136956"/>
                  </a:lnTo>
                  <a:lnTo>
                    <a:pt x="6231" y="105310"/>
                  </a:lnTo>
                  <a:lnTo>
                    <a:pt x="40292" y="42116"/>
                  </a:lnTo>
                  <a:lnTo>
                    <a:pt x="57019" y="27296"/>
                  </a:lnTo>
                  <a:lnTo>
                    <a:pt x="77321" y="17981"/>
                  </a:lnTo>
                  <a:lnTo>
                    <a:pt x="101942" y="13840"/>
                  </a:lnTo>
                  <a:lnTo>
                    <a:pt x="125363" y="18239"/>
                  </a:lnTo>
                  <a:lnTo>
                    <a:pt x="146301" y="29163"/>
                  </a:lnTo>
                  <a:lnTo>
                    <a:pt x="163406" y="45716"/>
                  </a:lnTo>
                  <a:lnTo>
                    <a:pt x="180600" y="74767"/>
                  </a:lnTo>
                  <a:lnTo>
                    <a:pt x="195720" y="132835"/>
                  </a:lnTo>
                  <a:lnTo>
                    <a:pt x="199403" y="182208"/>
                  </a:lnTo>
                  <a:lnTo>
                    <a:pt x="197528" y="241405"/>
                  </a:lnTo>
                  <a:lnTo>
                    <a:pt x="181785" y="303841"/>
                  </a:lnTo>
                  <a:lnTo>
                    <a:pt x="151145" y="357773"/>
                  </a:lnTo>
                  <a:lnTo>
                    <a:pt x="122441" y="398874"/>
                  </a:lnTo>
                  <a:lnTo>
                    <a:pt x="94243" y="422081"/>
                  </a:lnTo>
                  <a:lnTo>
                    <a:pt x="73978" y="432476"/>
                  </a:lnTo>
                  <a:lnTo>
                    <a:pt x="53273" y="434757"/>
                  </a:lnTo>
                  <a:lnTo>
                    <a:pt x="33542" y="430701"/>
                  </a:lnTo>
                  <a:lnTo>
                    <a:pt x="16974" y="421100"/>
                  </a:lnTo>
                  <a:lnTo>
                    <a:pt x="11620" y="412924"/>
                  </a:lnTo>
                  <a:lnTo>
                    <a:pt x="5671" y="391362"/>
                  </a:lnTo>
                  <a:lnTo>
                    <a:pt x="7912" y="352915"/>
                  </a:lnTo>
                  <a:lnTo>
                    <a:pt x="16112" y="331936"/>
                  </a:lnTo>
                  <a:lnTo>
                    <a:pt x="21574" y="323066"/>
                  </a:lnTo>
                  <a:lnTo>
                    <a:pt x="37002" y="310091"/>
                  </a:lnTo>
                  <a:lnTo>
                    <a:pt x="56726" y="301595"/>
                  </a:lnTo>
                  <a:lnTo>
                    <a:pt x="92969" y="297981"/>
                  </a:lnTo>
                  <a:lnTo>
                    <a:pt x="115526" y="301282"/>
                  </a:lnTo>
                  <a:lnTo>
                    <a:pt x="134130" y="309768"/>
                  </a:lnTo>
                  <a:lnTo>
                    <a:pt x="187910" y="350949"/>
                  </a:lnTo>
                  <a:lnTo>
                    <a:pt x="235438" y="399466"/>
                  </a:lnTo>
                  <a:lnTo>
                    <a:pt x="275226" y="422447"/>
                  </a:lnTo>
                  <a:lnTo>
                    <a:pt x="316767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1175883" y="2889240"/>
            <a:ext cx="213879" cy="427237"/>
          </a:xfrm>
          <a:custGeom>
            <a:avLst/>
            <a:gdLst/>
            <a:ahLst/>
            <a:cxnLst/>
            <a:rect l="0" t="0" r="0" b="0"/>
            <a:pathLst>
              <a:path w="213879" h="427237">
                <a:moveTo>
                  <a:pt x="192821" y="132438"/>
                </a:moveTo>
                <a:lnTo>
                  <a:pt x="192821" y="73822"/>
                </a:lnTo>
                <a:lnTo>
                  <a:pt x="181643" y="39031"/>
                </a:lnTo>
                <a:lnTo>
                  <a:pt x="157924" y="12086"/>
                </a:lnTo>
                <a:lnTo>
                  <a:pt x="135587" y="2909"/>
                </a:lnTo>
                <a:lnTo>
                  <a:pt x="111232" y="0"/>
                </a:lnTo>
                <a:lnTo>
                  <a:pt x="88709" y="2607"/>
                </a:lnTo>
                <a:lnTo>
                  <a:pt x="70120" y="13904"/>
                </a:lnTo>
                <a:lnTo>
                  <a:pt x="39122" y="49753"/>
                </a:lnTo>
                <a:lnTo>
                  <a:pt x="18875" y="91799"/>
                </a:lnTo>
                <a:lnTo>
                  <a:pt x="0" y="152072"/>
                </a:lnTo>
                <a:lnTo>
                  <a:pt x="508" y="190248"/>
                </a:lnTo>
                <a:lnTo>
                  <a:pt x="12331" y="242730"/>
                </a:lnTo>
                <a:lnTo>
                  <a:pt x="23306" y="261786"/>
                </a:lnTo>
                <a:lnTo>
                  <a:pt x="39102" y="274934"/>
                </a:lnTo>
                <a:lnTo>
                  <a:pt x="48228" y="280078"/>
                </a:lnTo>
                <a:lnTo>
                  <a:pt x="57821" y="281168"/>
                </a:lnTo>
                <a:lnTo>
                  <a:pt x="77839" y="276139"/>
                </a:lnTo>
                <a:lnTo>
                  <a:pt x="108840" y="260154"/>
                </a:lnTo>
                <a:lnTo>
                  <a:pt x="123521" y="244183"/>
                </a:lnTo>
                <a:lnTo>
                  <a:pt x="162923" y="183379"/>
                </a:lnTo>
                <a:lnTo>
                  <a:pt x="182053" y="125975"/>
                </a:lnTo>
                <a:lnTo>
                  <a:pt x="188035" y="104999"/>
                </a:lnTo>
                <a:lnTo>
                  <a:pt x="189631" y="105957"/>
                </a:lnTo>
                <a:lnTo>
                  <a:pt x="192401" y="167902"/>
                </a:lnTo>
                <a:lnTo>
                  <a:pt x="192738" y="229694"/>
                </a:lnTo>
                <a:lnTo>
                  <a:pt x="195916" y="280578"/>
                </a:lnTo>
                <a:lnTo>
                  <a:pt x="201147" y="329580"/>
                </a:lnTo>
                <a:lnTo>
                  <a:pt x="202915" y="388059"/>
                </a:lnTo>
                <a:lnTo>
                  <a:pt x="206276" y="407094"/>
                </a:lnTo>
                <a:lnTo>
                  <a:pt x="213878" y="42723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1231834" y="3579689"/>
            <a:ext cx="441841" cy="484312"/>
            <a:chOff x="1231834" y="3579689"/>
            <a:chExt cx="441841" cy="484312"/>
          </a:xfrm>
        </p:grpSpPr>
        <p:sp>
          <p:nvSpPr>
            <p:cNvPr id="30" name="Freeform 29"/>
            <p:cNvSpPr/>
            <p:nvPr/>
          </p:nvSpPr>
          <p:spPr>
            <a:xfrm>
              <a:off x="1231834" y="3642860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9878" y="164572"/>
                  </a:lnTo>
                  <a:lnTo>
                    <a:pt x="10239" y="208844"/>
                  </a:lnTo>
                  <a:lnTo>
                    <a:pt x="10400" y="251916"/>
                  </a:lnTo>
                  <a:lnTo>
                    <a:pt x="10471" y="294457"/>
                  </a:lnTo>
                  <a:lnTo>
                    <a:pt x="10511" y="354748"/>
                  </a:lnTo>
                  <a:lnTo>
                    <a:pt x="10523" y="397179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79587" y="3579689"/>
              <a:ext cx="294088" cy="455064"/>
            </a:xfrm>
            <a:custGeom>
              <a:avLst/>
              <a:gdLst/>
              <a:ahLst/>
              <a:cxnLst/>
              <a:rect l="0" t="0" r="0" b="0"/>
              <a:pathLst>
                <a:path w="294088" h="455064">
                  <a:moveTo>
                    <a:pt x="94402" y="42114"/>
                  </a:moveTo>
                  <a:lnTo>
                    <a:pt x="51740" y="91014"/>
                  </a:lnTo>
                  <a:lnTo>
                    <a:pt x="18291" y="148076"/>
                  </a:lnTo>
                  <a:lnTo>
                    <a:pt x="5690" y="187244"/>
                  </a:lnTo>
                  <a:lnTo>
                    <a:pt x="840" y="245520"/>
                  </a:lnTo>
                  <a:lnTo>
                    <a:pt x="0" y="295794"/>
                  </a:lnTo>
                  <a:lnTo>
                    <a:pt x="2870" y="344616"/>
                  </a:lnTo>
                  <a:lnTo>
                    <a:pt x="14249" y="385598"/>
                  </a:lnTo>
                  <a:lnTo>
                    <a:pt x="39055" y="430887"/>
                  </a:lnTo>
                  <a:lnTo>
                    <a:pt x="55765" y="446139"/>
                  </a:lnTo>
                  <a:lnTo>
                    <a:pt x="65135" y="451844"/>
                  </a:lnTo>
                  <a:lnTo>
                    <a:pt x="91143" y="455063"/>
                  </a:lnTo>
                  <a:lnTo>
                    <a:pt x="144321" y="447598"/>
                  </a:lnTo>
                  <a:lnTo>
                    <a:pt x="200912" y="413363"/>
                  </a:lnTo>
                  <a:lnTo>
                    <a:pt x="233638" y="384725"/>
                  </a:lnTo>
                  <a:lnTo>
                    <a:pt x="280729" y="323905"/>
                  </a:lnTo>
                  <a:lnTo>
                    <a:pt x="288348" y="303055"/>
                  </a:lnTo>
                  <a:lnTo>
                    <a:pt x="293240" y="248423"/>
                  </a:lnTo>
                  <a:lnTo>
                    <a:pt x="294087" y="198779"/>
                  </a:lnTo>
                  <a:lnTo>
                    <a:pt x="291945" y="166725"/>
                  </a:lnTo>
                  <a:lnTo>
                    <a:pt x="270704" y="106443"/>
                  </a:lnTo>
                  <a:lnTo>
                    <a:pt x="247597" y="64569"/>
                  </a:lnTo>
                  <a:lnTo>
                    <a:pt x="217383" y="32555"/>
                  </a:lnTo>
                  <a:lnTo>
                    <a:pt x="197024" y="19148"/>
                  </a:lnTo>
                  <a:lnTo>
                    <a:pt x="152064" y="4129"/>
                  </a:lnTo>
                  <a:lnTo>
                    <a:pt x="1259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273948" y="4285098"/>
            <a:ext cx="209920" cy="505369"/>
            <a:chOff x="1273948" y="4285098"/>
            <a:chExt cx="209920" cy="505369"/>
          </a:xfrm>
        </p:grpSpPr>
        <p:sp>
          <p:nvSpPr>
            <p:cNvPr id="33" name="Freeform 32"/>
            <p:cNvSpPr/>
            <p:nvPr/>
          </p:nvSpPr>
          <p:spPr>
            <a:xfrm>
              <a:off x="1273948" y="4337741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21057" y="0"/>
                  </a:moveTo>
                  <a:lnTo>
                    <a:pt x="15468" y="16767"/>
                  </a:lnTo>
                  <a:lnTo>
                    <a:pt x="17570" y="71855"/>
                  </a:lnTo>
                  <a:lnTo>
                    <a:pt x="13134" y="128915"/>
                  </a:lnTo>
                  <a:lnTo>
                    <a:pt x="11300" y="190275"/>
                  </a:lnTo>
                  <a:lnTo>
                    <a:pt x="9587" y="249400"/>
                  </a:lnTo>
                  <a:lnTo>
                    <a:pt x="2240" y="308837"/>
                  </a:lnTo>
                  <a:lnTo>
                    <a:pt x="664" y="359009"/>
                  </a:lnTo>
                  <a:lnTo>
                    <a:pt x="196" y="407800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473989" y="4285098"/>
              <a:ext cx="9879" cy="431670"/>
            </a:xfrm>
            <a:custGeom>
              <a:avLst/>
              <a:gdLst/>
              <a:ahLst/>
              <a:cxnLst/>
              <a:rect l="0" t="0" r="0" b="0"/>
              <a:pathLst>
                <a:path w="9879" h="431670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1170" y="171071"/>
                  </a:lnTo>
                  <a:lnTo>
                    <a:pt x="8333" y="225775"/>
                  </a:lnTo>
                  <a:lnTo>
                    <a:pt x="9878" y="275127"/>
                  </a:lnTo>
                  <a:lnTo>
                    <a:pt x="4811" y="338615"/>
                  </a:lnTo>
                  <a:lnTo>
                    <a:pt x="950" y="393877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200248" y="4937711"/>
            <a:ext cx="473784" cy="568694"/>
            <a:chOff x="1200248" y="4937711"/>
            <a:chExt cx="473784" cy="568694"/>
          </a:xfrm>
        </p:grpSpPr>
        <p:sp>
          <p:nvSpPr>
            <p:cNvPr id="36" name="Freeform 35"/>
            <p:cNvSpPr/>
            <p:nvPr/>
          </p:nvSpPr>
          <p:spPr>
            <a:xfrm>
              <a:off x="1200248" y="5064207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21057" y="0"/>
                  </a:moveTo>
                  <a:lnTo>
                    <a:pt x="21057" y="58617"/>
                  </a:lnTo>
                  <a:lnTo>
                    <a:pt x="21057" y="121196"/>
                  </a:lnTo>
                  <a:lnTo>
                    <a:pt x="21057" y="173690"/>
                  </a:lnTo>
                  <a:lnTo>
                    <a:pt x="19887" y="232008"/>
                  </a:lnTo>
                  <a:lnTo>
                    <a:pt x="13822" y="286852"/>
                  </a:lnTo>
                  <a:lnTo>
                    <a:pt x="10335" y="338977"/>
                  </a:lnTo>
                  <a:lnTo>
                    <a:pt x="2388" y="39910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70639" y="4937711"/>
              <a:ext cx="303393" cy="494994"/>
            </a:xfrm>
            <a:custGeom>
              <a:avLst/>
              <a:gdLst/>
              <a:ahLst/>
              <a:cxnLst/>
              <a:rect l="0" t="0" r="0" b="0"/>
              <a:pathLst>
                <a:path w="303393" h="494994">
                  <a:moveTo>
                    <a:pt x="29651" y="52796"/>
                  </a:moveTo>
                  <a:lnTo>
                    <a:pt x="21317" y="90275"/>
                  </a:lnTo>
                  <a:lnTo>
                    <a:pt x="13967" y="147287"/>
                  </a:lnTo>
                  <a:lnTo>
                    <a:pt x="2419" y="197110"/>
                  </a:lnTo>
                  <a:lnTo>
                    <a:pt x="968" y="195799"/>
                  </a:lnTo>
                  <a:lnTo>
                    <a:pt x="0" y="190245"/>
                  </a:lnTo>
                  <a:lnTo>
                    <a:pt x="4228" y="165662"/>
                  </a:lnTo>
                  <a:lnTo>
                    <a:pt x="27805" y="107246"/>
                  </a:lnTo>
                  <a:lnTo>
                    <a:pt x="48125" y="53034"/>
                  </a:lnTo>
                  <a:lnTo>
                    <a:pt x="67230" y="22451"/>
                  </a:lnTo>
                  <a:lnTo>
                    <a:pt x="84957" y="5774"/>
                  </a:lnTo>
                  <a:lnTo>
                    <a:pt x="94598" y="1561"/>
                  </a:lnTo>
                  <a:lnTo>
                    <a:pt x="114668" y="0"/>
                  </a:lnTo>
                  <a:lnTo>
                    <a:pt x="122594" y="3561"/>
                  </a:lnTo>
                  <a:lnTo>
                    <a:pt x="134520" y="16876"/>
                  </a:lnTo>
                  <a:lnTo>
                    <a:pt x="155476" y="67260"/>
                  </a:lnTo>
                  <a:lnTo>
                    <a:pt x="169929" y="125843"/>
                  </a:lnTo>
                  <a:lnTo>
                    <a:pt x="175643" y="187675"/>
                  </a:lnTo>
                  <a:lnTo>
                    <a:pt x="175463" y="244839"/>
                  </a:lnTo>
                  <a:lnTo>
                    <a:pt x="169691" y="303890"/>
                  </a:lnTo>
                  <a:lnTo>
                    <a:pt x="164028" y="363831"/>
                  </a:lnTo>
                  <a:lnTo>
                    <a:pt x="146401" y="415402"/>
                  </a:lnTo>
                  <a:lnTo>
                    <a:pt x="119220" y="461074"/>
                  </a:lnTo>
                  <a:lnTo>
                    <a:pt x="101045" y="478358"/>
                  </a:lnTo>
                  <a:lnTo>
                    <a:pt x="90115" y="482734"/>
                  </a:lnTo>
                  <a:lnTo>
                    <a:pt x="65492" y="484475"/>
                  </a:lnTo>
                  <a:lnTo>
                    <a:pt x="54715" y="480962"/>
                  </a:lnTo>
                  <a:lnTo>
                    <a:pt x="36501" y="467700"/>
                  </a:lnTo>
                  <a:lnTo>
                    <a:pt x="26846" y="443869"/>
                  </a:lnTo>
                  <a:lnTo>
                    <a:pt x="20648" y="380910"/>
                  </a:lnTo>
                  <a:lnTo>
                    <a:pt x="30753" y="335109"/>
                  </a:lnTo>
                  <a:lnTo>
                    <a:pt x="48564" y="303081"/>
                  </a:lnTo>
                  <a:lnTo>
                    <a:pt x="57468" y="296862"/>
                  </a:lnTo>
                  <a:lnTo>
                    <a:pt x="79838" y="289951"/>
                  </a:lnTo>
                  <a:lnTo>
                    <a:pt x="90015" y="290448"/>
                  </a:lnTo>
                  <a:lnTo>
                    <a:pt x="107562" y="297240"/>
                  </a:lnTo>
                  <a:lnTo>
                    <a:pt x="130594" y="319806"/>
                  </a:lnTo>
                  <a:lnTo>
                    <a:pt x="166412" y="372271"/>
                  </a:lnTo>
                  <a:lnTo>
                    <a:pt x="202772" y="430913"/>
                  </a:lnTo>
                  <a:lnTo>
                    <a:pt x="245774" y="478756"/>
                  </a:lnTo>
                  <a:lnTo>
                    <a:pt x="266866" y="487776"/>
                  </a:lnTo>
                  <a:lnTo>
                    <a:pt x="303392" y="494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032698" y="1429063"/>
            <a:ext cx="2105624" cy="500667"/>
            <a:chOff x="5032698" y="1429063"/>
            <a:chExt cx="2105624" cy="500667"/>
          </a:xfrm>
        </p:grpSpPr>
        <p:sp>
          <p:nvSpPr>
            <p:cNvPr id="39" name="Freeform 38"/>
            <p:cNvSpPr/>
            <p:nvPr/>
          </p:nvSpPr>
          <p:spPr>
            <a:xfrm>
              <a:off x="5032698" y="1473989"/>
              <a:ext cx="430790" cy="455741"/>
            </a:xfrm>
            <a:custGeom>
              <a:avLst/>
              <a:gdLst/>
              <a:ahLst/>
              <a:cxnLst/>
              <a:rect l="0" t="0" r="0" b="0"/>
              <a:pathLst>
                <a:path w="430790" h="455741">
                  <a:moveTo>
                    <a:pt x="20981" y="0"/>
                  </a:moveTo>
                  <a:lnTo>
                    <a:pt x="6509" y="34792"/>
                  </a:lnTo>
                  <a:lnTo>
                    <a:pt x="1224" y="96776"/>
                  </a:lnTo>
                  <a:lnTo>
                    <a:pt x="180" y="159757"/>
                  </a:lnTo>
                  <a:lnTo>
                    <a:pt x="0" y="208642"/>
                  </a:lnTo>
                  <a:lnTo>
                    <a:pt x="7174" y="261922"/>
                  </a:lnTo>
                  <a:lnTo>
                    <a:pt x="15610" y="324596"/>
                  </a:lnTo>
                  <a:lnTo>
                    <a:pt x="30568" y="351850"/>
                  </a:lnTo>
                  <a:lnTo>
                    <a:pt x="49817" y="374743"/>
                  </a:lnTo>
                  <a:lnTo>
                    <a:pt x="69672" y="382972"/>
                  </a:lnTo>
                  <a:lnTo>
                    <a:pt x="81517" y="385166"/>
                  </a:lnTo>
                  <a:lnTo>
                    <a:pt x="100918" y="381365"/>
                  </a:lnTo>
                  <a:lnTo>
                    <a:pt x="117339" y="370707"/>
                  </a:lnTo>
                  <a:lnTo>
                    <a:pt x="138569" y="344976"/>
                  </a:lnTo>
                  <a:lnTo>
                    <a:pt x="160670" y="288884"/>
                  </a:lnTo>
                  <a:lnTo>
                    <a:pt x="171684" y="254052"/>
                  </a:lnTo>
                  <a:lnTo>
                    <a:pt x="174092" y="251256"/>
                  </a:lnTo>
                  <a:lnTo>
                    <a:pt x="175698" y="254072"/>
                  </a:lnTo>
                  <a:lnTo>
                    <a:pt x="179655" y="304773"/>
                  </a:lnTo>
                  <a:lnTo>
                    <a:pt x="193396" y="358553"/>
                  </a:lnTo>
                  <a:lnTo>
                    <a:pt x="218295" y="408647"/>
                  </a:lnTo>
                  <a:lnTo>
                    <a:pt x="244391" y="436026"/>
                  </a:lnTo>
                  <a:lnTo>
                    <a:pt x="274349" y="453367"/>
                  </a:lnTo>
                  <a:lnTo>
                    <a:pt x="295026" y="455740"/>
                  </a:lnTo>
                  <a:lnTo>
                    <a:pt x="315914" y="451726"/>
                  </a:lnTo>
                  <a:lnTo>
                    <a:pt x="336896" y="442143"/>
                  </a:lnTo>
                  <a:lnTo>
                    <a:pt x="362850" y="418005"/>
                  </a:lnTo>
                  <a:lnTo>
                    <a:pt x="399735" y="356632"/>
                  </a:lnTo>
                  <a:lnTo>
                    <a:pt x="422439" y="307142"/>
                  </a:lnTo>
                  <a:lnTo>
                    <a:pt x="428880" y="257511"/>
                  </a:lnTo>
                  <a:lnTo>
                    <a:pt x="430789" y="198353"/>
                  </a:lnTo>
                  <a:lnTo>
                    <a:pt x="425764" y="141959"/>
                  </a:lnTo>
                  <a:lnTo>
                    <a:pt x="413587" y="80077"/>
                  </a:lnTo>
                  <a:lnTo>
                    <a:pt x="399916" y="39085"/>
                  </a:lnTo>
                  <a:lnTo>
                    <a:pt x="38947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03048" y="1695088"/>
              <a:ext cx="124660" cy="181186"/>
            </a:xfrm>
            <a:custGeom>
              <a:avLst/>
              <a:gdLst/>
              <a:ahLst/>
              <a:cxnLst/>
              <a:rect l="0" t="0" r="0" b="0"/>
              <a:pathLst>
                <a:path w="124660" h="181186">
                  <a:moveTo>
                    <a:pt x="77055" y="0"/>
                  </a:moveTo>
                  <a:lnTo>
                    <a:pt x="53009" y="9575"/>
                  </a:lnTo>
                  <a:lnTo>
                    <a:pt x="31586" y="27533"/>
                  </a:lnTo>
                  <a:lnTo>
                    <a:pt x="11590" y="55731"/>
                  </a:lnTo>
                  <a:lnTo>
                    <a:pt x="1946" y="80141"/>
                  </a:lnTo>
                  <a:lnTo>
                    <a:pt x="0" y="106588"/>
                  </a:lnTo>
                  <a:lnTo>
                    <a:pt x="4204" y="132770"/>
                  </a:lnTo>
                  <a:lnTo>
                    <a:pt x="13871" y="156105"/>
                  </a:lnTo>
                  <a:lnTo>
                    <a:pt x="29087" y="171935"/>
                  </a:lnTo>
                  <a:lnTo>
                    <a:pt x="38057" y="177794"/>
                  </a:lnTo>
                  <a:lnTo>
                    <a:pt x="57383" y="181185"/>
                  </a:lnTo>
                  <a:lnTo>
                    <a:pt x="67450" y="180451"/>
                  </a:lnTo>
                  <a:lnTo>
                    <a:pt x="84875" y="173397"/>
                  </a:lnTo>
                  <a:lnTo>
                    <a:pt x="100418" y="161293"/>
                  </a:lnTo>
                  <a:lnTo>
                    <a:pt x="115125" y="144215"/>
                  </a:lnTo>
                  <a:lnTo>
                    <a:pt x="123221" y="118688"/>
                  </a:lnTo>
                  <a:lnTo>
                    <a:pt x="124659" y="74551"/>
                  </a:lnTo>
                  <a:lnTo>
                    <a:pt x="114664" y="23305"/>
                  </a:lnTo>
                  <a:lnTo>
                    <a:pt x="110317" y="15536"/>
                  </a:lnTo>
                  <a:lnTo>
                    <a:pt x="105079" y="10357"/>
                  </a:lnTo>
                  <a:lnTo>
                    <a:pt x="875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653803" y="1688942"/>
              <a:ext cx="168457" cy="199201"/>
            </a:xfrm>
            <a:custGeom>
              <a:avLst/>
              <a:gdLst/>
              <a:ahLst/>
              <a:cxnLst/>
              <a:rect l="0" t="0" r="0" b="0"/>
              <a:pathLst>
                <a:path w="168457" h="199201">
                  <a:moveTo>
                    <a:pt x="0" y="58788"/>
                  </a:moveTo>
                  <a:lnTo>
                    <a:pt x="27511" y="112663"/>
                  </a:lnTo>
                  <a:lnTo>
                    <a:pt x="49083" y="174710"/>
                  </a:lnTo>
                  <a:lnTo>
                    <a:pt x="57307" y="199200"/>
                  </a:lnTo>
                  <a:lnTo>
                    <a:pt x="55495" y="193723"/>
                  </a:lnTo>
                  <a:lnTo>
                    <a:pt x="33232" y="157117"/>
                  </a:lnTo>
                  <a:lnTo>
                    <a:pt x="24664" y="119898"/>
                  </a:lnTo>
                  <a:lnTo>
                    <a:pt x="25245" y="82354"/>
                  </a:lnTo>
                  <a:lnTo>
                    <a:pt x="31107" y="59903"/>
                  </a:lnTo>
                  <a:lnTo>
                    <a:pt x="53934" y="20014"/>
                  </a:lnTo>
                  <a:lnTo>
                    <a:pt x="60523" y="11882"/>
                  </a:lnTo>
                  <a:lnTo>
                    <a:pt x="80321" y="2846"/>
                  </a:lnTo>
                  <a:lnTo>
                    <a:pt x="103549" y="0"/>
                  </a:lnTo>
                  <a:lnTo>
                    <a:pt x="143937" y="4585"/>
                  </a:lnTo>
                  <a:lnTo>
                    <a:pt x="168456" y="61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56150" y="1435418"/>
              <a:ext cx="176680" cy="459743"/>
            </a:xfrm>
            <a:custGeom>
              <a:avLst/>
              <a:gdLst/>
              <a:ahLst/>
              <a:cxnLst/>
              <a:rect l="0" t="0" r="0" b="0"/>
              <a:pathLst>
                <a:path w="176680" h="459743">
                  <a:moveTo>
                    <a:pt x="113508" y="322841"/>
                  </a:moveTo>
                  <a:lnTo>
                    <a:pt x="107919" y="300484"/>
                  </a:lnTo>
                  <a:lnTo>
                    <a:pt x="95816" y="283268"/>
                  </a:lnTo>
                  <a:lnTo>
                    <a:pt x="87675" y="275402"/>
                  </a:lnTo>
                  <a:lnTo>
                    <a:pt x="78739" y="272498"/>
                  </a:lnTo>
                  <a:lnTo>
                    <a:pt x="59450" y="275509"/>
                  </a:lnTo>
                  <a:lnTo>
                    <a:pt x="34450" y="290359"/>
                  </a:lnTo>
                  <a:lnTo>
                    <a:pt x="22608" y="309184"/>
                  </a:lnTo>
                  <a:lnTo>
                    <a:pt x="2882" y="365713"/>
                  </a:lnTo>
                  <a:lnTo>
                    <a:pt x="0" y="391418"/>
                  </a:lnTo>
                  <a:lnTo>
                    <a:pt x="4958" y="415320"/>
                  </a:lnTo>
                  <a:lnTo>
                    <a:pt x="20903" y="445388"/>
                  </a:lnTo>
                  <a:lnTo>
                    <a:pt x="27205" y="453672"/>
                  </a:lnTo>
                  <a:lnTo>
                    <a:pt x="36085" y="458025"/>
                  </a:lnTo>
                  <a:lnTo>
                    <a:pt x="58431" y="459742"/>
                  </a:lnTo>
                  <a:lnTo>
                    <a:pt x="77721" y="453486"/>
                  </a:lnTo>
                  <a:lnTo>
                    <a:pt x="86140" y="448542"/>
                  </a:lnTo>
                  <a:lnTo>
                    <a:pt x="98614" y="433690"/>
                  </a:lnTo>
                  <a:lnTo>
                    <a:pt x="128357" y="376952"/>
                  </a:lnTo>
                  <a:lnTo>
                    <a:pt x="152663" y="319318"/>
                  </a:lnTo>
                  <a:lnTo>
                    <a:pt x="162153" y="266035"/>
                  </a:lnTo>
                  <a:lnTo>
                    <a:pt x="168085" y="215152"/>
                  </a:lnTo>
                  <a:lnTo>
                    <a:pt x="174982" y="155340"/>
                  </a:lnTo>
                  <a:lnTo>
                    <a:pt x="170586" y="104495"/>
                  </a:lnTo>
                  <a:lnTo>
                    <a:pt x="158621" y="43318"/>
                  </a:lnTo>
                  <a:lnTo>
                    <a:pt x="151885" y="14554"/>
                  </a:lnTo>
                  <a:lnTo>
                    <a:pt x="146112" y="6182"/>
                  </a:lnTo>
                  <a:lnTo>
                    <a:pt x="138753" y="1771"/>
                  </a:lnTo>
                  <a:lnTo>
                    <a:pt x="130338" y="0"/>
                  </a:lnTo>
                  <a:lnTo>
                    <a:pt x="124728" y="3498"/>
                  </a:lnTo>
                  <a:lnTo>
                    <a:pt x="120987" y="10510"/>
                  </a:lnTo>
                  <a:lnTo>
                    <a:pt x="114985" y="60974"/>
                  </a:lnTo>
                  <a:lnTo>
                    <a:pt x="113945" y="110200"/>
                  </a:lnTo>
                  <a:lnTo>
                    <a:pt x="114764" y="169660"/>
                  </a:lnTo>
                  <a:lnTo>
                    <a:pt x="122585" y="232912"/>
                  </a:lnTo>
                  <a:lnTo>
                    <a:pt x="132155" y="288006"/>
                  </a:lnTo>
                  <a:lnTo>
                    <a:pt x="145311" y="340829"/>
                  </a:lnTo>
                  <a:lnTo>
                    <a:pt x="153379" y="361251"/>
                  </a:lnTo>
                  <a:lnTo>
                    <a:pt x="176679" y="3860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09495" y="1429063"/>
              <a:ext cx="123417" cy="423953"/>
            </a:xfrm>
            <a:custGeom>
              <a:avLst/>
              <a:gdLst/>
              <a:ahLst/>
              <a:cxnLst/>
              <a:rect l="0" t="0" r="0" b="0"/>
              <a:pathLst>
                <a:path w="123417" h="423953">
                  <a:moveTo>
                    <a:pt x="60246" y="423952"/>
                  </a:moveTo>
                  <a:lnTo>
                    <a:pt x="51181" y="365335"/>
                  </a:lnTo>
                  <a:lnTo>
                    <a:pt x="41601" y="309991"/>
                  </a:lnTo>
                  <a:lnTo>
                    <a:pt x="28443" y="247067"/>
                  </a:lnTo>
                  <a:lnTo>
                    <a:pt x="20169" y="183641"/>
                  </a:lnTo>
                  <a:lnTo>
                    <a:pt x="10128" y="123193"/>
                  </a:lnTo>
                  <a:lnTo>
                    <a:pt x="0" y="66192"/>
                  </a:lnTo>
                  <a:lnTo>
                    <a:pt x="714" y="40340"/>
                  </a:lnTo>
                  <a:lnTo>
                    <a:pt x="8831" y="21051"/>
                  </a:lnTo>
                  <a:lnTo>
                    <a:pt x="23357" y="7799"/>
                  </a:lnTo>
                  <a:lnTo>
                    <a:pt x="32144" y="2627"/>
                  </a:lnTo>
                  <a:lnTo>
                    <a:pt x="51265" y="0"/>
                  </a:lnTo>
                  <a:lnTo>
                    <a:pt x="92137" y="7846"/>
                  </a:lnTo>
                  <a:lnTo>
                    <a:pt x="106785" y="17138"/>
                  </a:lnTo>
                  <a:lnTo>
                    <a:pt x="123416" y="34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285513" y="1705616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81825" y="16788"/>
                  </a:lnTo>
                  <a:lnTo>
                    <a:pt x="22358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456762" y="1726673"/>
              <a:ext cx="140186" cy="180595"/>
            </a:xfrm>
            <a:custGeom>
              <a:avLst/>
              <a:gdLst/>
              <a:ahLst/>
              <a:cxnLst/>
              <a:rect l="0" t="0" r="0" b="0"/>
              <a:pathLst>
                <a:path w="140186" h="180595">
                  <a:moveTo>
                    <a:pt x="81435" y="21057"/>
                  </a:moveTo>
                  <a:lnTo>
                    <a:pt x="70256" y="9879"/>
                  </a:lnTo>
                  <a:lnTo>
                    <a:pt x="63454" y="7756"/>
                  </a:lnTo>
                  <a:lnTo>
                    <a:pt x="46537" y="8516"/>
                  </a:lnTo>
                  <a:lnTo>
                    <a:pt x="30440" y="18993"/>
                  </a:lnTo>
                  <a:lnTo>
                    <a:pt x="16656" y="36517"/>
                  </a:lnTo>
                  <a:lnTo>
                    <a:pt x="3490" y="72691"/>
                  </a:lnTo>
                  <a:lnTo>
                    <a:pt x="0" y="99378"/>
                  </a:lnTo>
                  <a:lnTo>
                    <a:pt x="4687" y="123717"/>
                  </a:lnTo>
                  <a:lnTo>
                    <a:pt x="15739" y="145062"/>
                  </a:lnTo>
                  <a:lnTo>
                    <a:pt x="32349" y="162348"/>
                  </a:lnTo>
                  <a:lnTo>
                    <a:pt x="67021" y="179644"/>
                  </a:lnTo>
                  <a:lnTo>
                    <a:pt x="78844" y="180594"/>
                  </a:lnTo>
                  <a:lnTo>
                    <a:pt x="101340" y="175411"/>
                  </a:lnTo>
                  <a:lnTo>
                    <a:pt x="119918" y="162188"/>
                  </a:lnTo>
                  <a:lnTo>
                    <a:pt x="128147" y="153749"/>
                  </a:lnTo>
                  <a:lnTo>
                    <a:pt x="137291" y="131894"/>
                  </a:lnTo>
                  <a:lnTo>
                    <a:pt x="140185" y="107753"/>
                  </a:lnTo>
                  <a:lnTo>
                    <a:pt x="137572" y="85325"/>
                  </a:lnTo>
                  <a:lnTo>
                    <a:pt x="117956" y="42331"/>
                  </a:lnTo>
                  <a:lnTo>
                    <a:pt x="919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35461" y="1663502"/>
              <a:ext cx="71193" cy="247897"/>
            </a:xfrm>
            <a:custGeom>
              <a:avLst/>
              <a:gdLst/>
              <a:ahLst/>
              <a:cxnLst/>
              <a:rect l="0" t="0" r="0" b="0"/>
              <a:pathLst>
                <a:path w="71193" h="247897">
                  <a:moveTo>
                    <a:pt x="8021" y="147399"/>
                  </a:moveTo>
                  <a:lnTo>
                    <a:pt x="25978" y="201274"/>
                  </a:lnTo>
                  <a:lnTo>
                    <a:pt x="37388" y="230822"/>
                  </a:lnTo>
                  <a:lnTo>
                    <a:pt x="48758" y="247257"/>
                  </a:lnTo>
                  <a:lnTo>
                    <a:pt x="50387" y="247896"/>
                  </a:lnTo>
                  <a:lnTo>
                    <a:pt x="25870" y="185600"/>
                  </a:lnTo>
                  <a:lnTo>
                    <a:pt x="5957" y="132588"/>
                  </a:lnTo>
                  <a:lnTo>
                    <a:pt x="0" y="91018"/>
                  </a:lnTo>
                  <a:lnTo>
                    <a:pt x="3824" y="54654"/>
                  </a:lnTo>
                  <a:lnTo>
                    <a:pt x="15515" y="35599"/>
                  </a:lnTo>
                  <a:lnTo>
                    <a:pt x="32408" y="20501"/>
                  </a:lnTo>
                  <a:lnTo>
                    <a:pt x="711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773770" y="1726614"/>
              <a:ext cx="227681" cy="168516"/>
            </a:xfrm>
            <a:custGeom>
              <a:avLst/>
              <a:gdLst/>
              <a:ahLst/>
              <a:cxnLst/>
              <a:rect l="0" t="0" r="0" b="0"/>
              <a:pathLst>
                <a:path w="227681" h="168516">
                  <a:moveTo>
                    <a:pt x="6582" y="52702"/>
                  </a:moveTo>
                  <a:lnTo>
                    <a:pt x="9701" y="95393"/>
                  </a:lnTo>
                  <a:lnTo>
                    <a:pt x="15647" y="142633"/>
                  </a:lnTo>
                  <a:lnTo>
                    <a:pt x="14965" y="147751"/>
                  </a:lnTo>
                  <a:lnTo>
                    <a:pt x="13341" y="147653"/>
                  </a:lnTo>
                  <a:lnTo>
                    <a:pt x="11087" y="144079"/>
                  </a:lnTo>
                  <a:lnTo>
                    <a:pt x="236" y="96315"/>
                  </a:lnTo>
                  <a:lnTo>
                    <a:pt x="0" y="36793"/>
                  </a:lnTo>
                  <a:lnTo>
                    <a:pt x="2194" y="24549"/>
                  </a:lnTo>
                  <a:lnTo>
                    <a:pt x="7166" y="15216"/>
                  </a:lnTo>
                  <a:lnTo>
                    <a:pt x="22050" y="1726"/>
                  </a:lnTo>
                  <a:lnTo>
                    <a:pt x="29762" y="0"/>
                  </a:lnTo>
                  <a:lnTo>
                    <a:pt x="37243" y="1190"/>
                  </a:lnTo>
                  <a:lnTo>
                    <a:pt x="44571" y="4322"/>
                  </a:lnTo>
                  <a:lnTo>
                    <a:pt x="58950" y="20281"/>
                  </a:lnTo>
                  <a:lnTo>
                    <a:pt x="85878" y="73649"/>
                  </a:lnTo>
                  <a:lnTo>
                    <a:pt x="93687" y="94767"/>
                  </a:lnTo>
                  <a:lnTo>
                    <a:pt x="93898" y="99462"/>
                  </a:lnTo>
                  <a:lnTo>
                    <a:pt x="91699" y="100253"/>
                  </a:lnTo>
                  <a:lnTo>
                    <a:pt x="87893" y="98441"/>
                  </a:lnTo>
                  <a:lnTo>
                    <a:pt x="86525" y="93723"/>
                  </a:lnTo>
                  <a:lnTo>
                    <a:pt x="95603" y="45582"/>
                  </a:lnTo>
                  <a:lnTo>
                    <a:pt x="101025" y="36257"/>
                  </a:lnTo>
                  <a:lnTo>
                    <a:pt x="116407" y="22776"/>
                  </a:lnTo>
                  <a:lnTo>
                    <a:pt x="125422" y="19883"/>
                  </a:lnTo>
                  <a:lnTo>
                    <a:pt x="144798" y="19788"/>
                  </a:lnTo>
                  <a:lnTo>
                    <a:pt x="161988" y="26765"/>
                  </a:lnTo>
                  <a:lnTo>
                    <a:pt x="177427" y="38835"/>
                  </a:lnTo>
                  <a:lnTo>
                    <a:pt x="198102" y="66530"/>
                  </a:lnTo>
                  <a:lnTo>
                    <a:pt x="220002" y="125218"/>
                  </a:lnTo>
                  <a:lnTo>
                    <a:pt x="227680" y="1685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17264" y="16740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127792" y="182143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859817" y="3615504"/>
            <a:ext cx="3268184" cy="711709"/>
            <a:chOff x="4859817" y="3615504"/>
            <a:chExt cx="3268184" cy="711709"/>
          </a:xfrm>
        </p:grpSpPr>
        <p:sp>
          <p:nvSpPr>
            <p:cNvPr id="51" name="Freeform 50"/>
            <p:cNvSpPr/>
            <p:nvPr/>
          </p:nvSpPr>
          <p:spPr>
            <a:xfrm>
              <a:off x="4859817" y="3615504"/>
              <a:ext cx="214919" cy="474895"/>
            </a:xfrm>
            <a:custGeom>
              <a:avLst/>
              <a:gdLst/>
              <a:ahLst/>
              <a:cxnLst/>
              <a:rect l="0" t="0" r="0" b="0"/>
              <a:pathLst>
                <a:path w="214919" h="474895">
                  <a:moveTo>
                    <a:pt x="56991" y="164226"/>
                  </a:moveTo>
                  <a:lnTo>
                    <a:pt x="49755" y="192952"/>
                  </a:lnTo>
                  <a:lnTo>
                    <a:pt x="43993" y="253219"/>
                  </a:lnTo>
                  <a:lnTo>
                    <a:pt x="35203" y="301339"/>
                  </a:lnTo>
                  <a:lnTo>
                    <a:pt x="28309" y="361220"/>
                  </a:lnTo>
                  <a:lnTo>
                    <a:pt x="20390" y="422677"/>
                  </a:lnTo>
                  <a:lnTo>
                    <a:pt x="10921" y="468792"/>
                  </a:lnTo>
                  <a:lnTo>
                    <a:pt x="7560" y="474894"/>
                  </a:lnTo>
                  <a:lnTo>
                    <a:pt x="4150" y="474284"/>
                  </a:lnTo>
                  <a:lnTo>
                    <a:pt x="707" y="469197"/>
                  </a:lnTo>
                  <a:lnTo>
                    <a:pt x="0" y="451067"/>
                  </a:lnTo>
                  <a:lnTo>
                    <a:pt x="3489" y="401300"/>
                  </a:lnTo>
                  <a:lnTo>
                    <a:pt x="9683" y="354703"/>
                  </a:lnTo>
                  <a:lnTo>
                    <a:pt x="13338" y="298262"/>
                  </a:lnTo>
                  <a:lnTo>
                    <a:pt x="22979" y="239186"/>
                  </a:lnTo>
                  <a:lnTo>
                    <a:pt x="36148" y="176737"/>
                  </a:lnTo>
                  <a:lnTo>
                    <a:pt x="50014" y="113405"/>
                  </a:lnTo>
                  <a:lnTo>
                    <a:pt x="65188" y="54145"/>
                  </a:lnTo>
                  <a:lnTo>
                    <a:pt x="89502" y="10551"/>
                  </a:lnTo>
                  <a:lnTo>
                    <a:pt x="96213" y="2115"/>
                  </a:lnTo>
                  <a:lnTo>
                    <a:pt x="101856" y="0"/>
                  </a:lnTo>
                  <a:lnTo>
                    <a:pt x="106788" y="2099"/>
                  </a:lnTo>
                  <a:lnTo>
                    <a:pt x="115388" y="13791"/>
                  </a:lnTo>
                  <a:lnTo>
                    <a:pt x="134033" y="65517"/>
                  </a:lnTo>
                  <a:lnTo>
                    <a:pt x="140970" y="125274"/>
                  </a:lnTo>
                  <a:lnTo>
                    <a:pt x="155686" y="184313"/>
                  </a:lnTo>
                  <a:lnTo>
                    <a:pt x="169380" y="241677"/>
                  </a:lnTo>
                  <a:lnTo>
                    <a:pt x="183349" y="298588"/>
                  </a:lnTo>
                  <a:lnTo>
                    <a:pt x="193866" y="349877"/>
                  </a:lnTo>
                  <a:lnTo>
                    <a:pt x="204392" y="397828"/>
                  </a:lnTo>
                  <a:lnTo>
                    <a:pt x="211799" y="439722"/>
                  </a:lnTo>
                  <a:lnTo>
                    <a:pt x="214918" y="4695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885223" y="3937658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0" y="0"/>
                  </a:lnTo>
                  <a:lnTo>
                    <a:pt x="42713" y="114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137906" y="3653388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0"/>
                  </a:moveTo>
                  <a:lnTo>
                    <a:pt x="10529" y="58617"/>
                  </a:lnTo>
                  <a:lnTo>
                    <a:pt x="9359" y="118857"/>
                  </a:lnTo>
                  <a:lnTo>
                    <a:pt x="2196" y="173217"/>
                  </a:lnTo>
                  <a:lnTo>
                    <a:pt x="651" y="225629"/>
                  </a:lnTo>
                  <a:lnTo>
                    <a:pt x="193" y="279373"/>
                  </a:lnTo>
                  <a:lnTo>
                    <a:pt x="38" y="339455"/>
                  </a:lnTo>
                  <a:lnTo>
                    <a:pt x="8" y="39521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11606" y="3877765"/>
              <a:ext cx="166050" cy="449448"/>
            </a:xfrm>
            <a:custGeom>
              <a:avLst/>
              <a:gdLst/>
              <a:ahLst/>
              <a:cxnLst/>
              <a:rect l="0" t="0" r="0" b="0"/>
              <a:pathLst>
                <a:path w="166050" h="449448">
                  <a:moveTo>
                    <a:pt x="115813" y="80950"/>
                  </a:moveTo>
                  <a:lnTo>
                    <a:pt x="112694" y="38258"/>
                  </a:lnTo>
                  <a:lnTo>
                    <a:pt x="110224" y="27922"/>
                  </a:lnTo>
                  <a:lnTo>
                    <a:pt x="105068" y="19862"/>
                  </a:lnTo>
                  <a:lnTo>
                    <a:pt x="89981" y="7786"/>
                  </a:lnTo>
                  <a:lnTo>
                    <a:pt x="56167" y="0"/>
                  </a:lnTo>
                  <a:lnTo>
                    <a:pt x="36271" y="4418"/>
                  </a:lnTo>
                  <a:lnTo>
                    <a:pt x="27690" y="8871"/>
                  </a:lnTo>
                  <a:lnTo>
                    <a:pt x="15036" y="23179"/>
                  </a:lnTo>
                  <a:lnTo>
                    <a:pt x="6683" y="42405"/>
                  </a:lnTo>
                  <a:lnTo>
                    <a:pt x="1320" y="92877"/>
                  </a:lnTo>
                  <a:lnTo>
                    <a:pt x="2926" y="117836"/>
                  </a:lnTo>
                  <a:lnTo>
                    <a:pt x="11439" y="136728"/>
                  </a:lnTo>
                  <a:lnTo>
                    <a:pt x="29386" y="160517"/>
                  </a:lnTo>
                  <a:lnTo>
                    <a:pt x="38308" y="164411"/>
                  </a:lnTo>
                  <a:lnTo>
                    <a:pt x="60700" y="165617"/>
                  </a:lnTo>
                  <a:lnTo>
                    <a:pt x="80010" y="159134"/>
                  </a:lnTo>
                  <a:lnTo>
                    <a:pt x="88435" y="154129"/>
                  </a:lnTo>
                  <a:lnTo>
                    <a:pt x="100915" y="139210"/>
                  </a:lnTo>
                  <a:lnTo>
                    <a:pt x="125958" y="80518"/>
                  </a:lnTo>
                  <a:lnTo>
                    <a:pt x="129596" y="70134"/>
                  </a:lnTo>
                  <a:lnTo>
                    <a:pt x="132020" y="67890"/>
                  </a:lnTo>
                  <a:lnTo>
                    <a:pt x="133637" y="71074"/>
                  </a:lnTo>
                  <a:lnTo>
                    <a:pt x="143680" y="123583"/>
                  </a:lnTo>
                  <a:lnTo>
                    <a:pt x="149784" y="181484"/>
                  </a:lnTo>
                  <a:lnTo>
                    <a:pt x="156319" y="233000"/>
                  </a:lnTo>
                  <a:lnTo>
                    <a:pt x="166049" y="293865"/>
                  </a:lnTo>
                  <a:lnTo>
                    <a:pt x="164623" y="331209"/>
                  </a:lnTo>
                  <a:lnTo>
                    <a:pt x="153661" y="375269"/>
                  </a:lnTo>
                  <a:lnTo>
                    <a:pt x="138076" y="401602"/>
                  </a:lnTo>
                  <a:lnTo>
                    <a:pt x="115959" y="413754"/>
                  </a:lnTo>
                  <a:lnTo>
                    <a:pt x="54048" y="434869"/>
                  </a:lnTo>
                  <a:lnTo>
                    <a:pt x="0" y="449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371810" y="3849767"/>
              <a:ext cx="187237" cy="192034"/>
            </a:xfrm>
            <a:custGeom>
              <a:avLst/>
              <a:gdLst/>
              <a:ahLst/>
              <a:cxnLst/>
              <a:rect l="0" t="0" r="0" b="0"/>
              <a:pathLst>
                <a:path w="187237" h="192034">
                  <a:moveTo>
                    <a:pt x="29309" y="77362"/>
                  </a:moveTo>
                  <a:lnTo>
                    <a:pt x="87926" y="86427"/>
                  </a:lnTo>
                  <a:lnTo>
                    <a:pt x="122716" y="81868"/>
                  </a:lnTo>
                  <a:lnTo>
                    <a:pt x="149662" y="67519"/>
                  </a:lnTo>
                  <a:lnTo>
                    <a:pt x="153998" y="59102"/>
                  </a:lnTo>
                  <a:lnTo>
                    <a:pt x="155696" y="37271"/>
                  </a:lnTo>
                  <a:lnTo>
                    <a:pt x="152172" y="28408"/>
                  </a:lnTo>
                  <a:lnTo>
                    <a:pt x="138897" y="15440"/>
                  </a:lnTo>
                  <a:lnTo>
                    <a:pt x="111692" y="1563"/>
                  </a:lnTo>
                  <a:lnTo>
                    <a:pt x="91660" y="0"/>
                  </a:lnTo>
                  <a:lnTo>
                    <a:pt x="72228" y="4375"/>
                  </a:lnTo>
                  <a:lnTo>
                    <a:pt x="40690" y="26247"/>
                  </a:lnTo>
                  <a:lnTo>
                    <a:pt x="27348" y="40606"/>
                  </a:lnTo>
                  <a:lnTo>
                    <a:pt x="5408" y="88596"/>
                  </a:lnTo>
                  <a:lnTo>
                    <a:pt x="0" y="125274"/>
                  </a:lnTo>
                  <a:lnTo>
                    <a:pt x="3987" y="160189"/>
                  </a:lnTo>
                  <a:lnTo>
                    <a:pt x="15715" y="178905"/>
                  </a:lnTo>
                  <a:lnTo>
                    <a:pt x="23756" y="187171"/>
                  </a:lnTo>
                  <a:lnTo>
                    <a:pt x="34966" y="191512"/>
                  </a:lnTo>
                  <a:lnTo>
                    <a:pt x="76348" y="192033"/>
                  </a:lnTo>
                  <a:lnTo>
                    <a:pt x="133856" y="178525"/>
                  </a:lnTo>
                  <a:lnTo>
                    <a:pt x="187236" y="1510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95571" y="3674445"/>
              <a:ext cx="177148" cy="355098"/>
            </a:xfrm>
            <a:custGeom>
              <a:avLst/>
              <a:gdLst/>
              <a:ahLst/>
              <a:cxnLst/>
              <a:rect l="0" t="0" r="0" b="0"/>
              <a:pathLst>
                <a:path w="177148" h="355098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10873" y="139262"/>
                  </a:lnTo>
                  <a:lnTo>
                    <a:pt x="14564" y="187752"/>
                  </a:lnTo>
                  <a:lnTo>
                    <a:pt x="23046" y="248134"/>
                  </a:lnTo>
                  <a:lnTo>
                    <a:pt x="25935" y="305121"/>
                  </a:lnTo>
                  <a:lnTo>
                    <a:pt x="26330" y="322783"/>
                  </a:lnTo>
                  <a:lnTo>
                    <a:pt x="27788" y="265573"/>
                  </a:lnTo>
                  <a:lnTo>
                    <a:pt x="36213" y="232327"/>
                  </a:lnTo>
                  <a:lnTo>
                    <a:pt x="46886" y="210881"/>
                  </a:lnTo>
                  <a:lnTo>
                    <a:pt x="54178" y="204928"/>
                  </a:lnTo>
                  <a:lnTo>
                    <a:pt x="62548" y="202130"/>
                  </a:lnTo>
                  <a:lnTo>
                    <a:pt x="81207" y="202140"/>
                  </a:lnTo>
                  <a:lnTo>
                    <a:pt x="111443" y="209892"/>
                  </a:lnTo>
                  <a:lnTo>
                    <a:pt x="141459" y="227657"/>
                  </a:lnTo>
                  <a:lnTo>
                    <a:pt x="164520" y="254627"/>
                  </a:lnTo>
                  <a:lnTo>
                    <a:pt x="174881" y="274605"/>
                  </a:lnTo>
                  <a:lnTo>
                    <a:pt x="177147" y="295182"/>
                  </a:lnTo>
                  <a:lnTo>
                    <a:pt x="173084" y="314856"/>
                  </a:lnTo>
                  <a:lnTo>
                    <a:pt x="163480" y="331399"/>
                  </a:lnTo>
                  <a:lnTo>
                    <a:pt x="148293" y="343431"/>
                  </a:lnTo>
                  <a:lnTo>
                    <a:pt x="128674" y="351508"/>
                  </a:lnTo>
                  <a:lnTo>
                    <a:pt x="104357" y="355097"/>
                  </a:lnTo>
                  <a:lnTo>
                    <a:pt x="81072" y="350454"/>
                  </a:lnTo>
                  <a:lnTo>
                    <a:pt x="37175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829171" y="3825938"/>
              <a:ext cx="98374" cy="176621"/>
            </a:xfrm>
            <a:custGeom>
              <a:avLst/>
              <a:gdLst/>
              <a:ahLst/>
              <a:cxnLst/>
              <a:rect l="0" t="0" r="0" b="0"/>
              <a:pathLst>
                <a:path w="98374" h="176621">
                  <a:moveTo>
                    <a:pt x="3616" y="90663"/>
                  </a:moveTo>
                  <a:lnTo>
                    <a:pt x="21575" y="151773"/>
                  </a:lnTo>
                  <a:lnTo>
                    <a:pt x="29474" y="176620"/>
                  </a:lnTo>
                  <a:lnTo>
                    <a:pt x="16843" y="122828"/>
                  </a:lnTo>
                  <a:lnTo>
                    <a:pt x="0" y="60771"/>
                  </a:lnTo>
                  <a:lnTo>
                    <a:pt x="36" y="50848"/>
                  </a:lnTo>
                  <a:lnTo>
                    <a:pt x="6314" y="33583"/>
                  </a:lnTo>
                  <a:lnTo>
                    <a:pt x="23003" y="10709"/>
                  </a:lnTo>
                  <a:lnTo>
                    <a:pt x="42258" y="2485"/>
                  </a:lnTo>
                  <a:lnTo>
                    <a:pt x="64074" y="0"/>
                  </a:lnTo>
                  <a:lnTo>
                    <a:pt x="98373" y="64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965685" y="3853936"/>
              <a:ext cx="161901" cy="164249"/>
            </a:xfrm>
            <a:custGeom>
              <a:avLst/>
              <a:gdLst/>
              <a:ahLst/>
              <a:cxnLst/>
              <a:rect l="0" t="0" r="0" b="0"/>
              <a:pathLst>
                <a:path w="161901" h="164249">
                  <a:moveTo>
                    <a:pt x="88201" y="125836"/>
                  </a:moveTo>
                  <a:lnTo>
                    <a:pt x="88201" y="67219"/>
                  </a:lnTo>
                  <a:lnTo>
                    <a:pt x="77022" y="26839"/>
                  </a:lnTo>
                  <a:lnTo>
                    <a:pt x="62176" y="8528"/>
                  </a:lnTo>
                  <a:lnTo>
                    <a:pt x="53304" y="2007"/>
                  </a:lnTo>
                  <a:lnTo>
                    <a:pt x="45049" y="0"/>
                  </a:lnTo>
                  <a:lnTo>
                    <a:pt x="37206" y="1001"/>
                  </a:lnTo>
                  <a:lnTo>
                    <a:pt x="29638" y="4008"/>
                  </a:lnTo>
                  <a:lnTo>
                    <a:pt x="18109" y="16708"/>
                  </a:lnTo>
                  <a:lnTo>
                    <a:pt x="1176" y="53457"/>
                  </a:lnTo>
                  <a:lnTo>
                    <a:pt x="0" y="76900"/>
                  </a:lnTo>
                  <a:lnTo>
                    <a:pt x="8777" y="130077"/>
                  </a:lnTo>
                  <a:lnTo>
                    <a:pt x="23984" y="160498"/>
                  </a:lnTo>
                  <a:lnTo>
                    <a:pt x="31352" y="164152"/>
                  </a:lnTo>
                  <a:lnTo>
                    <a:pt x="39773" y="164248"/>
                  </a:lnTo>
                  <a:lnTo>
                    <a:pt x="48896" y="161972"/>
                  </a:lnTo>
                  <a:lnTo>
                    <a:pt x="65273" y="150085"/>
                  </a:lnTo>
                  <a:lnTo>
                    <a:pt x="79181" y="133104"/>
                  </a:lnTo>
                  <a:lnTo>
                    <a:pt x="101513" y="77703"/>
                  </a:lnTo>
                  <a:lnTo>
                    <a:pt x="105264" y="73860"/>
                  </a:lnTo>
                  <a:lnTo>
                    <a:pt x="108935" y="75977"/>
                  </a:lnTo>
                  <a:lnTo>
                    <a:pt x="129103" y="114720"/>
                  </a:lnTo>
                  <a:lnTo>
                    <a:pt x="161900" y="136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01285" y="3906072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5"/>
                  </a:lnTo>
                  <a:lnTo>
                    <a:pt x="0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01285" y="376920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47695" y="3872518"/>
              <a:ext cx="153632" cy="155104"/>
            </a:xfrm>
            <a:custGeom>
              <a:avLst/>
              <a:gdLst/>
              <a:ahLst/>
              <a:cxnLst/>
              <a:rect l="0" t="0" r="0" b="0"/>
              <a:pathLst>
                <a:path w="153632" h="155104">
                  <a:moveTo>
                    <a:pt x="100989" y="33554"/>
                  </a:moveTo>
                  <a:lnTo>
                    <a:pt x="89810" y="16787"/>
                  </a:lnTo>
                  <a:lnTo>
                    <a:pt x="74964" y="5435"/>
                  </a:lnTo>
                  <a:lnTo>
                    <a:pt x="66091" y="770"/>
                  </a:lnTo>
                  <a:lnTo>
                    <a:pt x="56667" y="0"/>
                  </a:lnTo>
                  <a:lnTo>
                    <a:pt x="36836" y="5383"/>
                  </a:lnTo>
                  <a:lnTo>
                    <a:pt x="11531" y="21567"/>
                  </a:lnTo>
                  <a:lnTo>
                    <a:pt x="2738" y="40705"/>
                  </a:lnTo>
                  <a:lnTo>
                    <a:pt x="0" y="63639"/>
                  </a:lnTo>
                  <a:lnTo>
                    <a:pt x="10769" y="117584"/>
                  </a:lnTo>
                  <a:lnTo>
                    <a:pt x="26164" y="143720"/>
                  </a:lnTo>
                  <a:lnTo>
                    <a:pt x="34728" y="149112"/>
                  </a:lnTo>
                  <a:lnTo>
                    <a:pt x="56722" y="155103"/>
                  </a:lnTo>
                  <a:lnTo>
                    <a:pt x="95412" y="152887"/>
                  </a:lnTo>
                  <a:lnTo>
                    <a:pt x="116447" y="144692"/>
                  </a:lnTo>
                  <a:lnTo>
                    <a:pt x="138324" y="133164"/>
                  </a:lnTo>
                  <a:lnTo>
                    <a:pt x="153631" y="128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604975" y="3716559"/>
              <a:ext cx="133264" cy="330729"/>
            </a:xfrm>
            <a:custGeom>
              <a:avLst/>
              <a:gdLst/>
              <a:ahLst/>
              <a:cxnLst/>
              <a:rect l="0" t="0" r="0" b="0"/>
              <a:pathLst>
                <a:path w="133264" h="330729">
                  <a:moveTo>
                    <a:pt x="27978" y="0"/>
                  </a:moveTo>
                  <a:lnTo>
                    <a:pt x="19645" y="37478"/>
                  </a:lnTo>
                  <a:lnTo>
                    <a:pt x="12293" y="94491"/>
                  </a:lnTo>
                  <a:lnTo>
                    <a:pt x="6812" y="154842"/>
                  </a:lnTo>
                  <a:lnTo>
                    <a:pt x="0" y="203547"/>
                  </a:lnTo>
                  <a:lnTo>
                    <a:pt x="224" y="262519"/>
                  </a:lnTo>
                  <a:lnTo>
                    <a:pt x="11187" y="313638"/>
                  </a:lnTo>
                  <a:lnTo>
                    <a:pt x="17954" y="321396"/>
                  </a:lnTo>
                  <a:lnTo>
                    <a:pt x="37951" y="330016"/>
                  </a:lnTo>
                  <a:lnTo>
                    <a:pt x="59316" y="330728"/>
                  </a:lnTo>
                  <a:lnTo>
                    <a:pt x="116474" y="318432"/>
                  </a:lnTo>
                  <a:lnTo>
                    <a:pt x="13326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632953" y="3885015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43482" y="3642860"/>
              <a:ext cx="157928" cy="73700"/>
            </a:xfrm>
            <a:custGeom>
              <a:avLst/>
              <a:gdLst/>
              <a:ahLst/>
              <a:cxnLst/>
              <a:rect l="0" t="0" r="0" b="0"/>
              <a:pathLst>
                <a:path w="157928" h="73700">
                  <a:moveTo>
                    <a:pt x="157927" y="0"/>
                  </a:moveTo>
                  <a:lnTo>
                    <a:pt x="104052" y="28681"/>
                  </a:lnTo>
                  <a:lnTo>
                    <a:pt x="42006" y="5863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822466" y="3832373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94756" y="0"/>
                  </a:moveTo>
                  <a:lnTo>
                    <a:pt x="65448" y="34897"/>
                  </a:lnTo>
                  <a:lnTo>
                    <a:pt x="31424" y="9299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11938" y="3863958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0" y="0"/>
                  </a:moveTo>
                  <a:lnTo>
                    <a:pt x="9575" y="31282"/>
                  </a:lnTo>
                  <a:lnTo>
                    <a:pt x="49878" y="92338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980394" y="3820528"/>
              <a:ext cx="111774" cy="303544"/>
            </a:xfrm>
            <a:custGeom>
              <a:avLst/>
              <a:gdLst/>
              <a:ahLst/>
              <a:cxnLst/>
              <a:rect l="0" t="0" r="0" b="0"/>
              <a:pathLst>
                <a:path w="111774" h="303544">
                  <a:moveTo>
                    <a:pt x="0" y="96073"/>
                  </a:moveTo>
                  <a:lnTo>
                    <a:pt x="5589" y="158165"/>
                  </a:lnTo>
                  <a:lnTo>
                    <a:pt x="10722" y="216786"/>
                  </a:lnTo>
                  <a:lnTo>
                    <a:pt x="21788" y="277758"/>
                  </a:lnTo>
                  <a:lnTo>
                    <a:pt x="26062" y="301994"/>
                  </a:lnTo>
                  <a:lnTo>
                    <a:pt x="25562" y="303543"/>
                  </a:lnTo>
                  <a:lnTo>
                    <a:pt x="24061" y="301067"/>
                  </a:lnTo>
                  <a:lnTo>
                    <a:pt x="21320" y="237932"/>
                  </a:lnTo>
                  <a:lnTo>
                    <a:pt x="13873" y="183409"/>
                  </a:lnTo>
                  <a:lnTo>
                    <a:pt x="8069" y="127579"/>
                  </a:lnTo>
                  <a:lnTo>
                    <a:pt x="1593" y="65901"/>
                  </a:lnTo>
                  <a:lnTo>
                    <a:pt x="6061" y="25912"/>
                  </a:lnTo>
                  <a:lnTo>
                    <a:pt x="11059" y="16543"/>
                  </a:lnTo>
                  <a:lnTo>
                    <a:pt x="25972" y="3014"/>
                  </a:lnTo>
                  <a:lnTo>
                    <a:pt x="34862" y="108"/>
                  </a:lnTo>
                  <a:lnTo>
                    <a:pt x="54098" y="0"/>
                  </a:lnTo>
                  <a:lnTo>
                    <a:pt x="71227" y="6970"/>
                  </a:lnTo>
                  <a:lnTo>
                    <a:pt x="86638" y="19037"/>
                  </a:lnTo>
                  <a:lnTo>
                    <a:pt x="101286" y="36098"/>
                  </a:lnTo>
                  <a:lnTo>
                    <a:pt x="109356" y="58499"/>
                  </a:lnTo>
                  <a:lnTo>
                    <a:pt x="111773" y="82883"/>
                  </a:lnTo>
                  <a:lnTo>
                    <a:pt x="108949" y="105418"/>
                  </a:lnTo>
                  <a:lnTo>
                    <a:pt x="97554" y="124013"/>
                  </a:lnTo>
                  <a:lnTo>
                    <a:pt x="89603" y="132247"/>
                  </a:lnTo>
                  <a:lnTo>
                    <a:pt x="68288" y="141396"/>
                  </a:lnTo>
                  <a:lnTo>
                    <a:pt x="31585" y="1487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46076" y="3821844"/>
              <a:ext cx="76474" cy="130218"/>
            </a:xfrm>
            <a:custGeom>
              <a:avLst/>
              <a:gdLst/>
              <a:ahLst/>
              <a:cxnLst/>
              <a:rect l="0" t="0" r="0" b="0"/>
              <a:pathLst>
                <a:path w="76474" h="130218">
                  <a:moveTo>
                    <a:pt x="2773" y="52643"/>
                  </a:moveTo>
                  <a:lnTo>
                    <a:pt x="20732" y="106518"/>
                  </a:lnTo>
                  <a:lnTo>
                    <a:pt x="28631" y="130217"/>
                  </a:lnTo>
                  <a:lnTo>
                    <a:pt x="18886" y="110340"/>
                  </a:lnTo>
                  <a:lnTo>
                    <a:pt x="367" y="72618"/>
                  </a:lnTo>
                  <a:lnTo>
                    <a:pt x="0" y="62450"/>
                  </a:lnTo>
                  <a:lnTo>
                    <a:pt x="5830" y="41794"/>
                  </a:lnTo>
                  <a:lnTo>
                    <a:pt x="19340" y="27154"/>
                  </a:lnTo>
                  <a:lnTo>
                    <a:pt x="764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261388" y="3826356"/>
              <a:ext cx="99768" cy="150044"/>
            </a:xfrm>
            <a:custGeom>
              <a:avLst/>
              <a:gdLst/>
              <a:ahLst/>
              <a:cxnLst/>
              <a:rect l="0" t="0" r="0" b="0"/>
              <a:pathLst>
                <a:path w="99768" h="150044">
                  <a:moveTo>
                    <a:pt x="3275" y="69188"/>
                  </a:moveTo>
                  <a:lnTo>
                    <a:pt x="35727" y="75253"/>
                  </a:lnTo>
                  <a:lnTo>
                    <a:pt x="56302" y="72664"/>
                  </a:lnTo>
                  <a:lnTo>
                    <a:pt x="74026" y="64493"/>
                  </a:lnTo>
                  <a:lnTo>
                    <a:pt x="82028" y="59039"/>
                  </a:lnTo>
                  <a:lnTo>
                    <a:pt x="94039" y="43620"/>
                  </a:lnTo>
                  <a:lnTo>
                    <a:pt x="98879" y="34595"/>
                  </a:lnTo>
                  <a:lnTo>
                    <a:pt x="99767" y="26239"/>
                  </a:lnTo>
                  <a:lnTo>
                    <a:pt x="94513" y="10715"/>
                  </a:lnTo>
                  <a:lnTo>
                    <a:pt x="87497" y="5639"/>
                  </a:lnTo>
                  <a:lnTo>
                    <a:pt x="67224" y="0"/>
                  </a:lnTo>
                  <a:lnTo>
                    <a:pt x="57606" y="835"/>
                  </a:lnTo>
                  <a:lnTo>
                    <a:pt x="40680" y="8004"/>
                  </a:lnTo>
                  <a:lnTo>
                    <a:pt x="17997" y="30782"/>
                  </a:lnTo>
                  <a:lnTo>
                    <a:pt x="2048" y="59758"/>
                  </a:lnTo>
                  <a:lnTo>
                    <a:pt x="0" y="80204"/>
                  </a:lnTo>
                  <a:lnTo>
                    <a:pt x="4159" y="100990"/>
                  </a:lnTo>
                  <a:lnTo>
                    <a:pt x="13806" y="121927"/>
                  </a:lnTo>
                  <a:lnTo>
                    <a:pt x="29012" y="136691"/>
                  </a:lnTo>
                  <a:lnTo>
                    <a:pt x="48639" y="145982"/>
                  </a:lnTo>
                  <a:lnTo>
                    <a:pt x="81317" y="150043"/>
                  </a:lnTo>
                  <a:lnTo>
                    <a:pt x="86889" y="148828"/>
                  </a:lnTo>
                  <a:lnTo>
                    <a:pt x="98031" y="1428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01534" y="3811316"/>
              <a:ext cx="94757" cy="168457"/>
            </a:xfrm>
            <a:custGeom>
              <a:avLst/>
              <a:gdLst/>
              <a:ahLst/>
              <a:cxnLst/>
              <a:rect l="0" t="0" r="0" b="0"/>
              <a:pathLst>
                <a:path w="94757" h="168457">
                  <a:moveTo>
                    <a:pt x="94756" y="0"/>
                  </a:moveTo>
                  <a:lnTo>
                    <a:pt x="32499" y="19128"/>
                  </a:lnTo>
                  <a:lnTo>
                    <a:pt x="16003" y="30338"/>
                  </a:lnTo>
                  <a:lnTo>
                    <a:pt x="10669" y="38943"/>
                  </a:lnTo>
                  <a:lnTo>
                    <a:pt x="4741" y="60981"/>
                  </a:lnTo>
                  <a:lnTo>
                    <a:pt x="6671" y="69900"/>
                  </a:lnTo>
                  <a:lnTo>
                    <a:pt x="11466" y="77015"/>
                  </a:lnTo>
                  <a:lnTo>
                    <a:pt x="27322" y="88041"/>
                  </a:lnTo>
                  <a:lnTo>
                    <a:pt x="83435" y="108372"/>
                  </a:lnTo>
                  <a:lnTo>
                    <a:pt x="89549" y="114362"/>
                  </a:lnTo>
                  <a:lnTo>
                    <a:pt x="92455" y="121865"/>
                  </a:lnTo>
                  <a:lnTo>
                    <a:pt x="93221" y="130376"/>
                  </a:lnTo>
                  <a:lnTo>
                    <a:pt x="90224" y="137220"/>
                  </a:lnTo>
                  <a:lnTo>
                    <a:pt x="77534" y="147944"/>
                  </a:lnTo>
                  <a:lnTo>
                    <a:pt x="50659" y="16055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548606" y="3779730"/>
              <a:ext cx="86374" cy="182179"/>
            </a:xfrm>
            <a:custGeom>
              <a:avLst/>
              <a:gdLst/>
              <a:ahLst/>
              <a:cxnLst/>
              <a:rect l="0" t="0" r="0" b="0"/>
              <a:pathLst>
                <a:path w="86374" h="182179">
                  <a:moveTo>
                    <a:pt x="74026" y="0"/>
                  </a:moveTo>
                  <a:lnTo>
                    <a:pt x="30063" y="20244"/>
                  </a:lnTo>
                  <a:lnTo>
                    <a:pt x="5368" y="39403"/>
                  </a:lnTo>
                  <a:lnTo>
                    <a:pt x="1347" y="47326"/>
                  </a:lnTo>
                  <a:lnTo>
                    <a:pt x="0" y="65488"/>
                  </a:lnTo>
                  <a:lnTo>
                    <a:pt x="3619" y="72904"/>
                  </a:lnTo>
                  <a:lnTo>
                    <a:pt x="16998" y="84265"/>
                  </a:lnTo>
                  <a:lnTo>
                    <a:pt x="68976" y="114079"/>
                  </a:lnTo>
                  <a:lnTo>
                    <a:pt x="85528" y="139476"/>
                  </a:lnTo>
                  <a:lnTo>
                    <a:pt x="86373" y="147967"/>
                  </a:lnTo>
                  <a:lnTo>
                    <a:pt x="81074" y="163639"/>
                  </a:lnTo>
                  <a:lnTo>
                    <a:pt x="67800" y="175284"/>
                  </a:lnTo>
                  <a:lnTo>
                    <a:pt x="59346" y="180027"/>
                  </a:lnTo>
                  <a:lnTo>
                    <a:pt x="37476" y="182178"/>
                  </a:lnTo>
                  <a:lnTo>
                    <a:pt x="327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690742" y="3885015"/>
              <a:ext cx="5590" cy="94758"/>
            </a:xfrm>
            <a:custGeom>
              <a:avLst/>
              <a:gdLst/>
              <a:ahLst/>
              <a:cxnLst/>
              <a:rect l="0" t="0" r="0" b="0"/>
              <a:pathLst>
                <a:path w="5590" h="94758">
                  <a:moveTo>
                    <a:pt x="5589" y="0"/>
                  </a:moveTo>
                  <a:lnTo>
                    <a:pt x="0" y="16768"/>
                  </a:lnTo>
                  <a:lnTo>
                    <a:pt x="4044" y="69207"/>
                  </a:lnTo>
                  <a:lnTo>
                    <a:pt x="5589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696331" y="375867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743829" y="3853430"/>
              <a:ext cx="103815" cy="174186"/>
            </a:xfrm>
            <a:custGeom>
              <a:avLst/>
              <a:gdLst/>
              <a:ahLst/>
              <a:cxnLst/>
              <a:rect l="0" t="0" r="0" b="0"/>
              <a:pathLst>
                <a:path w="103815" h="174186">
                  <a:moveTo>
                    <a:pt x="68316" y="21057"/>
                  </a:moveTo>
                  <a:lnTo>
                    <a:pt x="45959" y="21057"/>
                  </a:lnTo>
                  <a:lnTo>
                    <a:pt x="37034" y="24566"/>
                  </a:lnTo>
                  <a:lnTo>
                    <a:pt x="20877" y="37824"/>
                  </a:lnTo>
                  <a:lnTo>
                    <a:pt x="12137" y="58535"/>
                  </a:lnTo>
                  <a:lnTo>
                    <a:pt x="0" y="115203"/>
                  </a:lnTo>
                  <a:lnTo>
                    <a:pt x="2078" y="136599"/>
                  </a:lnTo>
                  <a:lnTo>
                    <a:pt x="10020" y="154687"/>
                  </a:lnTo>
                  <a:lnTo>
                    <a:pt x="15415" y="162786"/>
                  </a:lnTo>
                  <a:lnTo>
                    <a:pt x="23689" y="168186"/>
                  </a:lnTo>
                  <a:lnTo>
                    <a:pt x="45362" y="174185"/>
                  </a:lnTo>
                  <a:lnTo>
                    <a:pt x="55353" y="172275"/>
                  </a:lnTo>
                  <a:lnTo>
                    <a:pt x="72693" y="160794"/>
                  </a:lnTo>
                  <a:lnTo>
                    <a:pt x="90019" y="134600"/>
                  </a:lnTo>
                  <a:lnTo>
                    <a:pt x="102563" y="104612"/>
                  </a:lnTo>
                  <a:lnTo>
                    <a:pt x="103814" y="83928"/>
                  </a:lnTo>
                  <a:lnTo>
                    <a:pt x="95085" y="42055"/>
                  </a:lnTo>
                  <a:lnTo>
                    <a:pt x="683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885845" y="3853427"/>
              <a:ext cx="126342" cy="177854"/>
            </a:xfrm>
            <a:custGeom>
              <a:avLst/>
              <a:gdLst/>
              <a:ahLst/>
              <a:cxnLst/>
              <a:rect l="0" t="0" r="0" b="0"/>
              <a:pathLst>
                <a:path w="126342" h="177854">
                  <a:moveTo>
                    <a:pt x="0" y="52645"/>
                  </a:moveTo>
                  <a:lnTo>
                    <a:pt x="8332" y="90123"/>
                  </a:lnTo>
                  <a:lnTo>
                    <a:pt x="17474" y="147961"/>
                  </a:lnTo>
                  <a:lnTo>
                    <a:pt x="19995" y="177853"/>
                  </a:lnTo>
                  <a:lnTo>
                    <a:pt x="20585" y="169904"/>
                  </a:lnTo>
                  <a:lnTo>
                    <a:pt x="11950" y="109429"/>
                  </a:lnTo>
                  <a:lnTo>
                    <a:pt x="11979" y="56756"/>
                  </a:lnTo>
                  <a:lnTo>
                    <a:pt x="20186" y="23448"/>
                  </a:lnTo>
                  <a:lnTo>
                    <a:pt x="30808" y="6133"/>
                  </a:lnTo>
                  <a:lnTo>
                    <a:pt x="38086" y="1750"/>
                  </a:lnTo>
                  <a:lnTo>
                    <a:pt x="55531" y="0"/>
                  </a:lnTo>
                  <a:lnTo>
                    <a:pt x="71863" y="6240"/>
                  </a:lnTo>
                  <a:lnTo>
                    <a:pt x="79494" y="11180"/>
                  </a:lnTo>
                  <a:lnTo>
                    <a:pt x="91092" y="26027"/>
                  </a:lnTo>
                  <a:lnTo>
                    <a:pt x="115492" y="84667"/>
                  </a:lnTo>
                  <a:lnTo>
                    <a:pt x="123126" y="119065"/>
                  </a:lnTo>
                  <a:lnTo>
                    <a:pt x="126341" y="1579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117471" y="376920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117471" y="391660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5022093" y="1926715"/>
            <a:ext cx="2000415" cy="41922"/>
          </a:xfrm>
          <a:custGeom>
            <a:avLst/>
            <a:gdLst/>
            <a:ahLst/>
            <a:cxnLst/>
            <a:rect l="0" t="0" r="0" b="0"/>
            <a:pathLst>
              <a:path w="2000415" h="41922">
                <a:moveTo>
                  <a:pt x="2000414" y="0"/>
                </a:moveTo>
                <a:lnTo>
                  <a:pt x="1944200" y="16788"/>
                </a:lnTo>
                <a:lnTo>
                  <a:pt x="1882509" y="20213"/>
                </a:lnTo>
                <a:lnTo>
                  <a:pt x="1819587" y="20890"/>
                </a:lnTo>
                <a:lnTo>
                  <a:pt x="1770711" y="21007"/>
                </a:lnTo>
                <a:lnTo>
                  <a:pt x="1710199" y="21047"/>
                </a:lnTo>
                <a:lnTo>
                  <a:pt x="1653186" y="21055"/>
                </a:lnTo>
                <a:lnTo>
                  <a:pt x="1591275" y="21056"/>
                </a:lnTo>
                <a:lnTo>
                  <a:pt x="1540066" y="21057"/>
                </a:lnTo>
                <a:lnTo>
                  <a:pt x="1477597" y="13821"/>
                </a:lnTo>
                <a:lnTo>
                  <a:pt x="1428525" y="11504"/>
                </a:lnTo>
                <a:lnTo>
                  <a:pt x="1366310" y="10721"/>
                </a:lnTo>
                <a:lnTo>
                  <a:pt x="1315353" y="13705"/>
                </a:lnTo>
                <a:lnTo>
                  <a:pt x="1266329" y="18878"/>
                </a:lnTo>
                <a:lnTo>
                  <a:pt x="1219048" y="17292"/>
                </a:lnTo>
                <a:lnTo>
                  <a:pt x="1167994" y="12532"/>
                </a:lnTo>
                <a:lnTo>
                  <a:pt x="1118942" y="14241"/>
                </a:lnTo>
                <a:lnTo>
                  <a:pt x="1071653" y="19037"/>
                </a:lnTo>
                <a:lnTo>
                  <a:pt x="1020597" y="20458"/>
                </a:lnTo>
                <a:lnTo>
                  <a:pt x="968424" y="20879"/>
                </a:lnTo>
                <a:lnTo>
                  <a:pt x="919040" y="24124"/>
                </a:lnTo>
                <a:lnTo>
                  <a:pt x="871653" y="29374"/>
                </a:lnTo>
                <a:lnTo>
                  <a:pt x="820567" y="30930"/>
                </a:lnTo>
                <a:lnTo>
                  <a:pt x="768386" y="31391"/>
                </a:lnTo>
                <a:lnTo>
                  <a:pt x="715880" y="31528"/>
                </a:lnTo>
                <a:lnTo>
                  <a:pt x="663278" y="31568"/>
                </a:lnTo>
                <a:lnTo>
                  <a:pt x="610648" y="31580"/>
                </a:lnTo>
                <a:lnTo>
                  <a:pt x="554889" y="31584"/>
                </a:lnTo>
                <a:lnTo>
                  <a:pt x="497034" y="34704"/>
                </a:lnTo>
                <a:lnTo>
                  <a:pt x="442847" y="39918"/>
                </a:lnTo>
                <a:lnTo>
                  <a:pt x="389747" y="41463"/>
                </a:lnTo>
                <a:lnTo>
                  <a:pt x="333850" y="41921"/>
                </a:lnTo>
                <a:lnTo>
                  <a:pt x="275953" y="38937"/>
                </a:lnTo>
                <a:lnTo>
                  <a:pt x="218634" y="33763"/>
                </a:lnTo>
                <a:lnTo>
                  <a:pt x="157198" y="32231"/>
                </a:lnTo>
                <a:lnTo>
                  <a:pt x="94540" y="31776"/>
                </a:lnTo>
                <a:lnTo>
                  <a:pt x="40880" y="31642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4927336" y="4085057"/>
            <a:ext cx="3148022" cy="41988"/>
          </a:xfrm>
          <a:custGeom>
            <a:avLst/>
            <a:gdLst/>
            <a:ahLst/>
            <a:cxnLst/>
            <a:rect l="0" t="0" r="0" b="0"/>
            <a:pathLst>
              <a:path w="3148022" h="41988">
                <a:moveTo>
                  <a:pt x="3148021" y="10528"/>
                </a:moveTo>
                <a:lnTo>
                  <a:pt x="3105330" y="7409"/>
                </a:lnTo>
                <a:lnTo>
                  <a:pt x="3084593" y="4462"/>
                </a:lnTo>
                <a:lnTo>
                  <a:pt x="3036447" y="8983"/>
                </a:lnTo>
                <a:lnTo>
                  <a:pt x="2994470" y="6951"/>
                </a:lnTo>
                <a:lnTo>
                  <a:pt x="2937666" y="1373"/>
                </a:lnTo>
                <a:lnTo>
                  <a:pt x="2878525" y="1441"/>
                </a:lnTo>
                <a:lnTo>
                  <a:pt x="2824903" y="5267"/>
                </a:lnTo>
                <a:lnTo>
                  <a:pt x="2768991" y="1040"/>
                </a:lnTo>
                <a:lnTo>
                  <a:pt x="2708856" y="205"/>
                </a:lnTo>
                <a:lnTo>
                  <a:pt x="2660189" y="1230"/>
                </a:lnTo>
                <a:lnTo>
                  <a:pt x="2598111" y="8345"/>
                </a:lnTo>
                <a:lnTo>
                  <a:pt x="2535459" y="10097"/>
                </a:lnTo>
                <a:lnTo>
                  <a:pt x="2476853" y="10443"/>
                </a:lnTo>
                <a:lnTo>
                  <a:pt x="2428451" y="10503"/>
                </a:lnTo>
                <a:lnTo>
                  <a:pt x="2366462" y="10523"/>
                </a:lnTo>
                <a:lnTo>
                  <a:pt x="2303828" y="10527"/>
                </a:lnTo>
                <a:lnTo>
                  <a:pt x="2246395" y="10528"/>
                </a:lnTo>
                <a:lnTo>
                  <a:pt x="2186871" y="10528"/>
                </a:lnTo>
                <a:lnTo>
                  <a:pt x="2124723" y="10528"/>
                </a:lnTo>
                <a:lnTo>
                  <a:pt x="2067387" y="10528"/>
                </a:lnTo>
                <a:lnTo>
                  <a:pt x="2007882" y="10528"/>
                </a:lnTo>
                <a:lnTo>
                  <a:pt x="1945739" y="10528"/>
                </a:lnTo>
                <a:lnTo>
                  <a:pt x="1888403" y="17764"/>
                </a:lnTo>
                <a:lnTo>
                  <a:pt x="1828898" y="20406"/>
                </a:lnTo>
                <a:lnTo>
                  <a:pt x="1766753" y="26517"/>
                </a:lnTo>
                <a:lnTo>
                  <a:pt x="1718012" y="30083"/>
                </a:lnTo>
                <a:lnTo>
                  <a:pt x="1657546" y="37354"/>
                </a:lnTo>
                <a:lnTo>
                  <a:pt x="1600542" y="33071"/>
                </a:lnTo>
                <a:lnTo>
                  <a:pt x="1544222" y="31878"/>
                </a:lnTo>
                <a:lnTo>
                  <a:pt x="1488036" y="38879"/>
                </a:lnTo>
                <a:lnTo>
                  <a:pt x="1431878" y="41475"/>
                </a:lnTo>
                <a:lnTo>
                  <a:pt x="1370135" y="41987"/>
                </a:lnTo>
                <a:lnTo>
                  <a:pt x="1308850" y="40919"/>
                </a:lnTo>
                <a:lnTo>
                  <a:pt x="1258813" y="34870"/>
                </a:lnTo>
                <a:lnTo>
                  <a:pt x="1208113" y="31389"/>
                </a:lnTo>
                <a:lnTo>
                  <a:pt x="1145347" y="23444"/>
                </a:lnTo>
                <a:lnTo>
                  <a:pt x="1094294" y="21764"/>
                </a:lnTo>
                <a:lnTo>
                  <a:pt x="1039004" y="21266"/>
                </a:lnTo>
                <a:lnTo>
                  <a:pt x="981287" y="17999"/>
                </a:lnTo>
                <a:lnTo>
                  <a:pt x="927142" y="12742"/>
                </a:lnTo>
                <a:lnTo>
                  <a:pt x="874054" y="11184"/>
                </a:lnTo>
                <a:lnTo>
                  <a:pt x="821279" y="10722"/>
                </a:lnTo>
                <a:lnTo>
                  <a:pt x="765478" y="10586"/>
                </a:lnTo>
                <a:lnTo>
                  <a:pt x="707610" y="10545"/>
                </a:lnTo>
                <a:lnTo>
                  <a:pt x="650300" y="10533"/>
                </a:lnTo>
                <a:lnTo>
                  <a:pt x="591985" y="10530"/>
                </a:lnTo>
                <a:lnTo>
                  <a:pt x="534542" y="10529"/>
                </a:lnTo>
                <a:lnTo>
                  <a:pt x="476188" y="10528"/>
                </a:lnTo>
                <a:lnTo>
                  <a:pt x="421853" y="10528"/>
                </a:lnTo>
                <a:lnTo>
                  <a:pt x="365590" y="10528"/>
                </a:lnTo>
                <a:lnTo>
                  <a:pt x="307585" y="10528"/>
                </a:lnTo>
                <a:lnTo>
                  <a:pt x="253353" y="7409"/>
                </a:lnTo>
                <a:lnTo>
                  <a:pt x="197121" y="2195"/>
                </a:lnTo>
                <a:lnTo>
                  <a:pt x="139125" y="650"/>
                </a:lnTo>
                <a:lnTo>
                  <a:pt x="84896" y="192"/>
                </a:lnTo>
                <a:lnTo>
                  <a:pt x="38023" y="5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5274777" y="2219412"/>
            <a:ext cx="2815838" cy="749625"/>
            <a:chOff x="5274777" y="2219412"/>
            <a:chExt cx="2815838" cy="749625"/>
          </a:xfrm>
        </p:grpSpPr>
        <p:sp>
          <p:nvSpPr>
            <p:cNvPr id="81" name="Freeform 80"/>
            <p:cNvSpPr/>
            <p:nvPr/>
          </p:nvSpPr>
          <p:spPr>
            <a:xfrm>
              <a:off x="5274777" y="2219412"/>
              <a:ext cx="252685" cy="549583"/>
            </a:xfrm>
            <a:custGeom>
              <a:avLst/>
              <a:gdLst/>
              <a:ahLst/>
              <a:cxnLst/>
              <a:rect l="0" t="0" r="0" b="0"/>
              <a:pathLst>
                <a:path w="252685" h="549583">
                  <a:moveTo>
                    <a:pt x="0" y="517997"/>
                  </a:moveTo>
                  <a:lnTo>
                    <a:pt x="0" y="459380"/>
                  </a:lnTo>
                  <a:lnTo>
                    <a:pt x="8405" y="405206"/>
                  </a:lnTo>
                  <a:lnTo>
                    <a:pt x="21331" y="343205"/>
                  </a:lnTo>
                  <a:lnTo>
                    <a:pt x="28547" y="284493"/>
                  </a:lnTo>
                  <a:lnTo>
                    <a:pt x="33805" y="232001"/>
                  </a:lnTo>
                  <a:lnTo>
                    <a:pt x="40472" y="171645"/>
                  </a:lnTo>
                  <a:lnTo>
                    <a:pt x="50195" y="112973"/>
                  </a:lnTo>
                  <a:lnTo>
                    <a:pt x="56624" y="88812"/>
                  </a:lnTo>
                  <a:lnTo>
                    <a:pt x="59976" y="85644"/>
                  </a:lnTo>
                  <a:lnTo>
                    <a:pt x="63380" y="88212"/>
                  </a:lnTo>
                  <a:lnTo>
                    <a:pt x="66820" y="94603"/>
                  </a:lnTo>
                  <a:lnTo>
                    <a:pt x="73510" y="151784"/>
                  </a:lnTo>
                  <a:lnTo>
                    <a:pt x="88175" y="211585"/>
                  </a:lnTo>
                  <a:lnTo>
                    <a:pt x="113676" y="265170"/>
                  </a:lnTo>
                  <a:lnTo>
                    <a:pt x="128828" y="293737"/>
                  </a:lnTo>
                  <a:lnTo>
                    <a:pt x="135019" y="301810"/>
                  </a:lnTo>
                  <a:lnTo>
                    <a:pt x="142655" y="306022"/>
                  </a:lnTo>
                  <a:lnTo>
                    <a:pt x="160498" y="307582"/>
                  </a:lnTo>
                  <a:lnTo>
                    <a:pt x="169000" y="302851"/>
                  </a:lnTo>
                  <a:lnTo>
                    <a:pt x="184685" y="285116"/>
                  </a:lnTo>
                  <a:lnTo>
                    <a:pt x="205414" y="242839"/>
                  </a:lnTo>
                  <a:lnTo>
                    <a:pt x="220773" y="187521"/>
                  </a:lnTo>
                  <a:lnTo>
                    <a:pt x="235072" y="126204"/>
                  </a:lnTo>
                  <a:lnTo>
                    <a:pt x="240756" y="69032"/>
                  </a:lnTo>
                  <a:lnTo>
                    <a:pt x="244999" y="15798"/>
                  </a:lnTo>
                  <a:lnTo>
                    <a:pt x="248099" y="0"/>
                  </a:lnTo>
                  <a:lnTo>
                    <a:pt x="247287" y="700"/>
                  </a:lnTo>
                  <a:lnTo>
                    <a:pt x="245577" y="4676"/>
                  </a:lnTo>
                  <a:lnTo>
                    <a:pt x="242606" y="63632"/>
                  </a:lnTo>
                  <a:lnTo>
                    <a:pt x="239170" y="123667"/>
                  </a:lnTo>
                  <a:lnTo>
                    <a:pt x="234979" y="169604"/>
                  </a:lnTo>
                  <a:lnTo>
                    <a:pt x="233117" y="217316"/>
                  </a:lnTo>
                  <a:lnTo>
                    <a:pt x="232289" y="265818"/>
                  </a:lnTo>
                  <a:lnTo>
                    <a:pt x="234943" y="326684"/>
                  </a:lnTo>
                  <a:lnTo>
                    <a:pt x="240731" y="389870"/>
                  </a:lnTo>
                  <a:lnTo>
                    <a:pt x="241733" y="441299"/>
                  </a:lnTo>
                  <a:lnTo>
                    <a:pt x="249308" y="501504"/>
                  </a:lnTo>
                  <a:lnTo>
                    <a:pt x="252684" y="549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572613" y="2474197"/>
              <a:ext cx="142551" cy="273347"/>
            </a:xfrm>
            <a:custGeom>
              <a:avLst/>
              <a:gdLst/>
              <a:ahLst/>
              <a:cxnLst/>
              <a:rect l="0" t="0" r="0" b="0"/>
              <a:pathLst>
                <a:path w="142551" h="273347">
                  <a:moveTo>
                    <a:pt x="28547" y="84228"/>
                  </a:moveTo>
                  <a:lnTo>
                    <a:pt x="10589" y="138103"/>
                  </a:lnTo>
                  <a:lnTo>
                    <a:pt x="0" y="182347"/>
                  </a:lnTo>
                  <a:lnTo>
                    <a:pt x="982" y="222095"/>
                  </a:lnTo>
                  <a:lnTo>
                    <a:pt x="6937" y="247277"/>
                  </a:lnTo>
                  <a:lnTo>
                    <a:pt x="17383" y="266269"/>
                  </a:lnTo>
                  <a:lnTo>
                    <a:pt x="25784" y="271099"/>
                  </a:lnTo>
                  <a:lnTo>
                    <a:pt x="47596" y="273346"/>
                  </a:lnTo>
                  <a:lnTo>
                    <a:pt x="66649" y="267326"/>
                  </a:lnTo>
                  <a:lnTo>
                    <a:pt x="82916" y="255682"/>
                  </a:lnTo>
                  <a:lnTo>
                    <a:pt x="119560" y="209578"/>
                  </a:lnTo>
                  <a:lnTo>
                    <a:pt x="135193" y="173101"/>
                  </a:lnTo>
                  <a:lnTo>
                    <a:pt x="142550" y="118854"/>
                  </a:lnTo>
                  <a:lnTo>
                    <a:pt x="140883" y="66197"/>
                  </a:lnTo>
                  <a:lnTo>
                    <a:pt x="135921" y="32482"/>
                  </a:lnTo>
                  <a:lnTo>
                    <a:pt x="1338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832787" y="2221513"/>
              <a:ext cx="21058" cy="505368"/>
            </a:xfrm>
            <a:custGeom>
              <a:avLst/>
              <a:gdLst/>
              <a:ahLst/>
              <a:cxnLst/>
              <a:rect l="0" t="0" r="0" b="0"/>
              <a:pathLst>
                <a:path w="21058" h="505368">
                  <a:moveTo>
                    <a:pt x="21057" y="0"/>
                  </a:moveTo>
                  <a:lnTo>
                    <a:pt x="12724" y="57264"/>
                  </a:lnTo>
                  <a:lnTo>
                    <a:pt x="10962" y="118156"/>
                  </a:lnTo>
                  <a:lnTo>
                    <a:pt x="5068" y="172269"/>
                  </a:lnTo>
                  <a:lnTo>
                    <a:pt x="1502" y="221578"/>
                  </a:lnTo>
                  <a:lnTo>
                    <a:pt x="297" y="282501"/>
                  </a:lnTo>
                  <a:lnTo>
                    <a:pt x="88" y="339507"/>
                  </a:lnTo>
                  <a:lnTo>
                    <a:pt x="26" y="398512"/>
                  </a:lnTo>
                  <a:lnTo>
                    <a:pt x="5" y="461557"/>
                  </a:lnTo>
                  <a:lnTo>
                    <a:pt x="0" y="505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001243" y="2263626"/>
              <a:ext cx="21058" cy="494841"/>
            </a:xfrm>
            <a:custGeom>
              <a:avLst/>
              <a:gdLst/>
              <a:ahLst/>
              <a:cxnLst/>
              <a:rect l="0" t="0" r="0" b="0"/>
              <a:pathLst>
                <a:path w="21058" h="494841">
                  <a:moveTo>
                    <a:pt x="21057" y="0"/>
                  </a:moveTo>
                  <a:lnTo>
                    <a:pt x="13822" y="27557"/>
                  </a:lnTo>
                  <a:lnTo>
                    <a:pt x="11179" y="90018"/>
                  </a:lnTo>
                  <a:lnTo>
                    <a:pt x="10722" y="142876"/>
                  </a:lnTo>
                  <a:lnTo>
                    <a:pt x="7467" y="197532"/>
                  </a:lnTo>
                  <a:lnTo>
                    <a:pt x="3319" y="241040"/>
                  </a:lnTo>
                  <a:lnTo>
                    <a:pt x="984" y="302657"/>
                  </a:lnTo>
                  <a:lnTo>
                    <a:pt x="292" y="352759"/>
                  </a:lnTo>
                  <a:lnTo>
                    <a:pt x="87" y="404129"/>
                  </a:lnTo>
                  <a:lnTo>
                    <a:pt x="18" y="464530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917015" y="2432082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57543" y="14655"/>
                  </a:lnTo>
                  <a:lnTo>
                    <a:pt x="101267" y="29368"/>
                  </a:lnTo>
                  <a:lnTo>
                    <a:pt x="50809" y="5047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139577" y="2558425"/>
              <a:ext cx="19595" cy="189513"/>
            </a:xfrm>
            <a:custGeom>
              <a:avLst/>
              <a:gdLst/>
              <a:ahLst/>
              <a:cxnLst/>
              <a:rect l="0" t="0" r="0" b="0"/>
              <a:pathLst>
                <a:path w="19595" h="189513">
                  <a:moveTo>
                    <a:pt x="9065" y="0"/>
                  </a:moveTo>
                  <a:lnTo>
                    <a:pt x="0" y="58616"/>
                  </a:lnTo>
                  <a:lnTo>
                    <a:pt x="7232" y="112790"/>
                  </a:lnTo>
                  <a:lnTo>
                    <a:pt x="16805" y="162312"/>
                  </a:lnTo>
                  <a:lnTo>
                    <a:pt x="19594" y="189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138114" y="24320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264456" y="2513331"/>
              <a:ext cx="133581" cy="421138"/>
            </a:xfrm>
            <a:custGeom>
              <a:avLst/>
              <a:gdLst/>
              <a:ahLst/>
              <a:cxnLst/>
              <a:rect l="0" t="0" r="0" b="0"/>
              <a:pathLst>
                <a:path w="133581" h="421138">
                  <a:moveTo>
                    <a:pt x="0" y="87207"/>
                  </a:moveTo>
                  <a:lnTo>
                    <a:pt x="3119" y="129899"/>
                  </a:lnTo>
                  <a:lnTo>
                    <a:pt x="14654" y="182728"/>
                  </a:lnTo>
                  <a:lnTo>
                    <a:pt x="28197" y="235017"/>
                  </a:lnTo>
                  <a:lnTo>
                    <a:pt x="39810" y="283601"/>
                  </a:lnTo>
                  <a:lnTo>
                    <a:pt x="56379" y="339590"/>
                  </a:lnTo>
                  <a:lnTo>
                    <a:pt x="66878" y="386856"/>
                  </a:lnTo>
                  <a:lnTo>
                    <a:pt x="65598" y="416137"/>
                  </a:lnTo>
                  <a:lnTo>
                    <a:pt x="62450" y="421137"/>
                  </a:lnTo>
                  <a:lnTo>
                    <a:pt x="58010" y="419792"/>
                  </a:lnTo>
                  <a:lnTo>
                    <a:pt x="52711" y="414215"/>
                  </a:lnTo>
                  <a:lnTo>
                    <a:pt x="28390" y="351014"/>
                  </a:lnTo>
                  <a:lnTo>
                    <a:pt x="14100" y="290443"/>
                  </a:lnTo>
                  <a:lnTo>
                    <a:pt x="4698" y="232433"/>
                  </a:lnTo>
                  <a:lnTo>
                    <a:pt x="1392" y="171961"/>
                  </a:lnTo>
                  <a:lnTo>
                    <a:pt x="412" y="117649"/>
                  </a:lnTo>
                  <a:lnTo>
                    <a:pt x="3201" y="59902"/>
                  </a:lnTo>
                  <a:lnTo>
                    <a:pt x="9611" y="37637"/>
                  </a:lnTo>
                  <a:lnTo>
                    <a:pt x="20260" y="19943"/>
                  </a:lnTo>
                  <a:lnTo>
                    <a:pt x="35910" y="7399"/>
                  </a:lnTo>
                  <a:lnTo>
                    <a:pt x="44997" y="2416"/>
                  </a:lnTo>
                  <a:lnTo>
                    <a:pt x="64453" y="0"/>
                  </a:lnTo>
                  <a:lnTo>
                    <a:pt x="84797" y="3995"/>
                  </a:lnTo>
                  <a:lnTo>
                    <a:pt x="105538" y="13569"/>
                  </a:lnTo>
                  <a:lnTo>
                    <a:pt x="120215" y="28743"/>
                  </a:lnTo>
                  <a:lnTo>
                    <a:pt x="129468" y="48355"/>
                  </a:lnTo>
                  <a:lnTo>
                    <a:pt x="133580" y="72669"/>
                  </a:lnTo>
                  <a:lnTo>
                    <a:pt x="129169" y="95954"/>
                  </a:lnTo>
                  <a:lnTo>
                    <a:pt x="107273" y="139498"/>
                  </a:lnTo>
                  <a:lnTo>
                    <a:pt x="87841" y="154511"/>
                  </a:lnTo>
                  <a:lnTo>
                    <a:pt x="56832" y="166421"/>
                  </a:lnTo>
                  <a:lnTo>
                    <a:pt x="31585" y="1714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496083" y="2253098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10528" y="0"/>
                  </a:moveTo>
                  <a:lnTo>
                    <a:pt x="1463" y="58617"/>
                  </a:lnTo>
                  <a:lnTo>
                    <a:pt x="433" y="115764"/>
                  </a:lnTo>
                  <a:lnTo>
                    <a:pt x="128" y="167792"/>
                  </a:lnTo>
                  <a:lnTo>
                    <a:pt x="38" y="229610"/>
                  </a:lnTo>
                  <a:lnTo>
                    <a:pt x="11" y="283022"/>
                  </a:lnTo>
                  <a:lnTo>
                    <a:pt x="3" y="339662"/>
                  </a:lnTo>
                  <a:lnTo>
                    <a:pt x="1" y="395308"/>
                  </a:lnTo>
                  <a:lnTo>
                    <a:pt x="0" y="42486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548725" y="2568953"/>
              <a:ext cx="63172" cy="73701"/>
            </a:xfrm>
            <a:custGeom>
              <a:avLst/>
              <a:gdLst/>
              <a:ahLst/>
              <a:cxnLst/>
              <a:rect l="0" t="0" r="0" b="0"/>
              <a:pathLst>
                <a:path w="63172" h="73701">
                  <a:moveTo>
                    <a:pt x="0" y="0"/>
                  </a:moveTo>
                  <a:lnTo>
                    <a:pt x="54056" y="61291"/>
                  </a:lnTo>
                  <a:lnTo>
                    <a:pt x="63171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538197" y="2516310"/>
              <a:ext cx="168457" cy="431670"/>
            </a:xfrm>
            <a:custGeom>
              <a:avLst/>
              <a:gdLst/>
              <a:ahLst/>
              <a:cxnLst/>
              <a:rect l="0" t="0" r="0" b="0"/>
              <a:pathLst>
                <a:path w="168457" h="431670">
                  <a:moveTo>
                    <a:pt x="168456" y="0"/>
                  </a:moveTo>
                  <a:lnTo>
                    <a:pt x="153883" y="48931"/>
                  </a:lnTo>
                  <a:lnTo>
                    <a:pt x="129052" y="102472"/>
                  </a:lnTo>
                  <a:lnTo>
                    <a:pt x="96732" y="162620"/>
                  </a:lnTo>
                  <a:lnTo>
                    <a:pt x="70671" y="221511"/>
                  </a:lnTo>
                  <a:lnTo>
                    <a:pt x="49175" y="284306"/>
                  </a:lnTo>
                  <a:lnTo>
                    <a:pt x="31591" y="340037"/>
                  </a:lnTo>
                  <a:lnTo>
                    <a:pt x="17548" y="393681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959337" y="2263626"/>
              <a:ext cx="214505" cy="428668"/>
            </a:xfrm>
            <a:custGeom>
              <a:avLst/>
              <a:gdLst/>
              <a:ahLst/>
              <a:cxnLst/>
              <a:rect l="0" t="0" r="0" b="0"/>
              <a:pathLst>
                <a:path w="214505" h="428668">
                  <a:moveTo>
                    <a:pt x="42113" y="0"/>
                  </a:moveTo>
                  <a:lnTo>
                    <a:pt x="34878" y="27557"/>
                  </a:lnTo>
                  <a:lnTo>
                    <a:pt x="32236" y="86899"/>
                  </a:lnTo>
                  <a:lnTo>
                    <a:pt x="26124" y="143767"/>
                  </a:lnTo>
                  <a:lnTo>
                    <a:pt x="22558" y="194676"/>
                  </a:lnTo>
                  <a:lnTo>
                    <a:pt x="21502" y="248625"/>
                  </a:lnTo>
                  <a:lnTo>
                    <a:pt x="21188" y="301655"/>
                  </a:lnTo>
                  <a:lnTo>
                    <a:pt x="13846" y="363570"/>
                  </a:lnTo>
                  <a:lnTo>
                    <a:pt x="12002" y="392434"/>
                  </a:lnTo>
                  <a:lnTo>
                    <a:pt x="10341" y="397323"/>
                  </a:lnTo>
                  <a:lnTo>
                    <a:pt x="8064" y="395904"/>
                  </a:lnTo>
                  <a:lnTo>
                    <a:pt x="5375" y="390278"/>
                  </a:lnTo>
                  <a:lnTo>
                    <a:pt x="1593" y="360003"/>
                  </a:lnTo>
                  <a:lnTo>
                    <a:pt x="11663" y="305595"/>
                  </a:lnTo>
                  <a:lnTo>
                    <a:pt x="14793" y="294977"/>
                  </a:lnTo>
                  <a:lnTo>
                    <a:pt x="27631" y="276940"/>
                  </a:lnTo>
                  <a:lnTo>
                    <a:pt x="64469" y="246297"/>
                  </a:lnTo>
                  <a:lnTo>
                    <a:pt x="74565" y="242577"/>
                  </a:lnTo>
                  <a:lnTo>
                    <a:pt x="95141" y="241563"/>
                  </a:lnTo>
                  <a:lnTo>
                    <a:pt x="126456" y="247570"/>
                  </a:lnTo>
                  <a:lnTo>
                    <a:pt x="167308" y="268485"/>
                  </a:lnTo>
                  <a:lnTo>
                    <a:pt x="183933" y="281544"/>
                  </a:lnTo>
                  <a:lnTo>
                    <a:pt x="200858" y="307639"/>
                  </a:lnTo>
                  <a:lnTo>
                    <a:pt x="213281" y="337597"/>
                  </a:lnTo>
                  <a:lnTo>
                    <a:pt x="214504" y="361394"/>
                  </a:lnTo>
                  <a:lnTo>
                    <a:pt x="213193" y="374290"/>
                  </a:lnTo>
                  <a:lnTo>
                    <a:pt x="202377" y="394859"/>
                  </a:lnTo>
                  <a:lnTo>
                    <a:pt x="185871" y="410629"/>
                  </a:lnTo>
                  <a:lnTo>
                    <a:pt x="166838" y="421538"/>
                  </a:lnTo>
                  <a:lnTo>
                    <a:pt x="130802" y="428667"/>
                  </a:lnTo>
                  <a:lnTo>
                    <a:pt x="96078" y="425190"/>
                  </a:lnTo>
                  <a:lnTo>
                    <a:pt x="46837" y="405129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212021" y="2537367"/>
              <a:ext cx="73700" cy="136872"/>
            </a:xfrm>
            <a:custGeom>
              <a:avLst/>
              <a:gdLst/>
              <a:ahLst/>
              <a:cxnLst/>
              <a:rect l="0" t="0" r="0" b="0"/>
              <a:pathLst>
                <a:path w="73700" h="136872">
                  <a:moveTo>
                    <a:pt x="0" y="0"/>
                  </a:moveTo>
                  <a:lnTo>
                    <a:pt x="14572" y="51025"/>
                  </a:lnTo>
                  <a:lnTo>
                    <a:pt x="52997" y="107339"/>
                  </a:lnTo>
                  <a:lnTo>
                    <a:pt x="7369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148849" y="2505782"/>
              <a:ext cx="242157" cy="463255"/>
            </a:xfrm>
            <a:custGeom>
              <a:avLst/>
              <a:gdLst/>
              <a:ahLst/>
              <a:cxnLst/>
              <a:rect l="0" t="0" r="0" b="0"/>
              <a:pathLst>
                <a:path w="242157" h="463255">
                  <a:moveTo>
                    <a:pt x="242156" y="0"/>
                  </a:moveTo>
                  <a:lnTo>
                    <a:pt x="206240" y="61110"/>
                  </a:lnTo>
                  <a:lnTo>
                    <a:pt x="171858" y="115542"/>
                  </a:lnTo>
                  <a:lnTo>
                    <a:pt x="145190" y="176754"/>
                  </a:lnTo>
                  <a:lnTo>
                    <a:pt x="110844" y="238569"/>
                  </a:lnTo>
                  <a:lnTo>
                    <a:pt x="78957" y="286680"/>
                  </a:lnTo>
                  <a:lnTo>
                    <a:pt x="61610" y="333337"/>
                  </a:lnTo>
                  <a:lnTo>
                    <a:pt x="40377" y="395217"/>
                  </a:lnTo>
                  <a:lnTo>
                    <a:pt x="12957" y="445846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770031" y="2237557"/>
              <a:ext cx="320584" cy="510381"/>
            </a:xfrm>
            <a:custGeom>
              <a:avLst/>
              <a:gdLst/>
              <a:ahLst/>
              <a:cxnLst/>
              <a:rect l="0" t="0" r="0" b="0"/>
              <a:pathLst>
                <a:path w="320584" h="510381">
                  <a:moveTo>
                    <a:pt x="21057" y="15541"/>
                  </a:moveTo>
                  <a:lnTo>
                    <a:pt x="79674" y="21130"/>
                  </a:lnTo>
                  <a:lnTo>
                    <a:pt x="133848" y="23924"/>
                  </a:lnTo>
                  <a:lnTo>
                    <a:pt x="189610" y="17543"/>
                  </a:lnTo>
                  <a:lnTo>
                    <a:pt x="252480" y="7399"/>
                  </a:lnTo>
                  <a:lnTo>
                    <a:pt x="291097" y="0"/>
                  </a:lnTo>
                  <a:lnTo>
                    <a:pt x="314210" y="2005"/>
                  </a:lnTo>
                  <a:lnTo>
                    <a:pt x="319438" y="5347"/>
                  </a:lnTo>
                  <a:lnTo>
                    <a:pt x="320583" y="9915"/>
                  </a:lnTo>
                  <a:lnTo>
                    <a:pt x="315617" y="22399"/>
                  </a:lnTo>
                  <a:lnTo>
                    <a:pt x="270197" y="84428"/>
                  </a:lnTo>
                  <a:lnTo>
                    <a:pt x="229038" y="141249"/>
                  </a:lnTo>
                  <a:lnTo>
                    <a:pt x="187555" y="194442"/>
                  </a:lnTo>
                  <a:lnTo>
                    <a:pt x="148066" y="250277"/>
                  </a:lnTo>
                  <a:lnTo>
                    <a:pt x="112391" y="309362"/>
                  </a:lnTo>
                  <a:lnTo>
                    <a:pt x="71631" y="368442"/>
                  </a:lnTo>
                  <a:lnTo>
                    <a:pt x="35356" y="425485"/>
                  </a:lnTo>
                  <a:lnTo>
                    <a:pt x="5646" y="486145"/>
                  </a:lnTo>
                  <a:lnTo>
                    <a:pt x="0" y="5103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5895958" y="4295626"/>
            <a:ext cx="663296" cy="589821"/>
            <a:chOff x="5895958" y="4295626"/>
            <a:chExt cx="663296" cy="589821"/>
          </a:xfrm>
        </p:grpSpPr>
        <p:sp>
          <p:nvSpPr>
            <p:cNvPr id="97" name="Freeform 96"/>
            <p:cNvSpPr/>
            <p:nvPr/>
          </p:nvSpPr>
          <p:spPr>
            <a:xfrm>
              <a:off x="5895958" y="4295626"/>
              <a:ext cx="411409" cy="515898"/>
            </a:xfrm>
            <a:custGeom>
              <a:avLst/>
              <a:gdLst/>
              <a:ahLst/>
              <a:cxnLst/>
              <a:rect l="0" t="0" r="0" b="0"/>
              <a:pathLst>
                <a:path w="411409" h="515898">
                  <a:moveTo>
                    <a:pt x="0" y="0"/>
                  </a:moveTo>
                  <a:lnTo>
                    <a:pt x="37479" y="8334"/>
                  </a:lnTo>
                  <a:lnTo>
                    <a:pt x="95316" y="17476"/>
                  </a:lnTo>
                  <a:lnTo>
                    <a:pt x="156384" y="26175"/>
                  </a:lnTo>
                  <a:lnTo>
                    <a:pt x="208142" y="30517"/>
                  </a:lnTo>
                  <a:lnTo>
                    <a:pt x="263426" y="31375"/>
                  </a:lnTo>
                  <a:lnTo>
                    <a:pt x="319407" y="31544"/>
                  </a:lnTo>
                  <a:lnTo>
                    <a:pt x="369459" y="38814"/>
                  </a:lnTo>
                  <a:lnTo>
                    <a:pt x="400121" y="40648"/>
                  </a:lnTo>
                  <a:lnTo>
                    <a:pt x="408297" y="45816"/>
                  </a:lnTo>
                  <a:lnTo>
                    <a:pt x="411408" y="53941"/>
                  </a:lnTo>
                  <a:lnTo>
                    <a:pt x="411143" y="64037"/>
                  </a:lnTo>
                  <a:lnTo>
                    <a:pt x="404608" y="81494"/>
                  </a:lnTo>
                  <a:lnTo>
                    <a:pt x="356518" y="140675"/>
                  </a:lnTo>
                  <a:lnTo>
                    <a:pt x="315569" y="193774"/>
                  </a:lnTo>
                  <a:lnTo>
                    <a:pt x="267313" y="248009"/>
                  </a:lnTo>
                  <a:lnTo>
                    <a:pt x="223372" y="303902"/>
                  </a:lnTo>
                  <a:lnTo>
                    <a:pt x="177898" y="366187"/>
                  </a:lnTo>
                  <a:lnTo>
                    <a:pt x="139776" y="421377"/>
                  </a:lnTo>
                  <a:lnTo>
                    <a:pt x="122954" y="446982"/>
                  </a:lnTo>
                  <a:lnTo>
                    <a:pt x="70137" y="501707"/>
                  </a:lnTo>
                  <a:lnTo>
                    <a:pt x="63171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201285" y="4576854"/>
              <a:ext cx="357969" cy="308593"/>
            </a:xfrm>
            <a:custGeom>
              <a:avLst/>
              <a:gdLst/>
              <a:ahLst/>
              <a:cxnLst/>
              <a:rect l="0" t="0" r="0" b="0"/>
              <a:pathLst>
                <a:path w="357969" h="308593">
                  <a:moveTo>
                    <a:pt x="0" y="150441"/>
                  </a:moveTo>
                  <a:lnTo>
                    <a:pt x="3119" y="193133"/>
                  </a:lnTo>
                  <a:lnTo>
                    <a:pt x="15618" y="245274"/>
                  </a:lnTo>
                  <a:lnTo>
                    <a:pt x="11429" y="303439"/>
                  </a:lnTo>
                  <a:lnTo>
                    <a:pt x="9959" y="308592"/>
                  </a:lnTo>
                  <a:lnTo>
                    <a:pt x="7810" y="308517"/>
                  </a:lnTo>
                  <a:lnTo>
                    <a:pt x="5206" y="304958"/>
                  </a:lnTo>
                  <a:lnTo>
                    <a:pt x="685" y="252966"/>
                  </a:lnTo>
                  <a:lnTo>
                    <a:pt x="5724" y="193440"/>
                  </a:lnTo>
                  <a:lnTo>
                    <a:pt x="17985" y="134931"/>
                  </a:lnTo>
                  <a:lnTo>
                    <a:pt x="34791" y="88366"/>
                  </a:lnTo>
                  <a:lnTo>
                    <a:pt x="40742" y="77472"/>
                  </a:lnTo>
                  <a:lnTo>
                    <a:pt x="49388" y="70210"/>
                  </a:lnTo>
                  <a:lnTo>
                    <a:pt x="71473" y="62140"/>
                  </a:lnTo>
                  <a:lnTo>
                    <a:pt x="81574" y="62328"/>
                  </a:lnTo>
                  <a:lnTo>
                    <a:pt x="99035" y="68776"/>
                  </a:lnTo>
                  <a:lnTo>
                    <a:pt x="122020" y="85560"/>
                  </a:lnTo>
                  <a:lnTo>
                    <a:pt x="130270" y="104837"/>
                  </a:lnTo>
                  <a:lnTo>
                    <a:pt x="141156" y="149752"/>
                  </a:lnTo>
                  <a:lnTo>
                    <a:pt x="143237" y="152321"/>
                  </a:lnTo>
                  <a:lnTo>
                    <a:pt x="144624" y="149355"/>
                  </a:lnTo>
                  <a:lnTo>
                    <a:pt x="158608" y="93659"/>
                  </a:lnTo>
                  <a:lnTo>
                    <a:pt x="171777" y="57577"/>
                  </a:lnTo>
                  <a:lnTo>
                    <a:pt x="197188" y="19534"/>
                  </a:lnTo>
                  <a:lnTo>
                    <a:pt x="223372" y="2339"/>
                  </a:lnTo>
                  <a:lnTo>
                    <a:pt x="246286" y="0"/>
                  </a:lnTo>
                  <a:lnTo>
                    <a:pt x="269727" y="4030"/>
                  </a:lnTo>
                  <a:lnTo>
                    <a:pt x="287945" y="13620"/>
                  </a:lnTo>
                  <a:lnTo>
                    <a:pt x="311355" y="37762"/>
                  </a:lnTo>
                  <a:lnTo>
                    <a:pt x="331820" y="78531"/>
                  </a:lnTo>
                  <a:lnTo>
                    <a:pt x="344008" y="130431"/>
                  </a:lnTo>
                  <a:lnTo>
                    <a:pt x="346762" y="185743"/>
                  </a:lnTo>
                  <a:lnTo>
                    <a:pt x="354541" y="241729"/>
                  </a:lnTo>
                  <a:lnTo>
                    <a:pt x="357968" y="297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5697508" y="5380062"/>
            <a:ext cx="1011760" cy="410612"/>
            <a:chOff x="5697508" y="5380062"/>
            <a:chExt cx="1011760" cy="410612"/>
          </a:xfrm>
        </p:grpSpPr>
        <p:sp>
          <p:nvSpPr>
            <p:cNvPr id="100" name="Freeform 99"/>
            <p:cNvSpPr/>
            <p:nvPr/>
          </p:nvSpPr>
          <p:spPr>
            <a:xfrm>
              <a:off x="5697508" y="5393546"/>
              <a:ext cx="354673" cy="312900"/>
            </a:xfrm>
            <a:custGeom>
              <a:avLst/>
              <a:gdLst/>
              <a:ahLst/>
              <a:cxnLst/>
              <a:rect l="0" t="0" r="0" b="0"/>
              <a:pathLst>
                <a:path w="354673" h="312900">
                  <a:moveTo>
                    <a:pt x="19466" y="18101"/>
                  </a:moveTo>
                  <a:lnTo>
                    <a:pt x="13400" y="50553"/>
                  </a:lnTo>
                  <a:lnTo>
                    <a:pt x="18436" y="108032"/>
                  </a:lnTo>
                  <a:lnTo>
                    <a:pt x="19262" y="170830"/>
                  </a:lnTo>
                  <a:lnTo>
                    <a:pt x="18236" y="221022"/>
                  </a:lnTo>
                  <a:lnTo>
                    <a:pt x="11121" y="283615"/>
                  </a:lnTo>
                  <a:lnTo>
                    <a:pt x="8738" y="308073"/>
                  </a:lnTo>
                  <a:lnTo>
                    <a:pt x="6465" y="309682"/>
                  </a:lnTo>
                  <a:lnTo>
                    <a:pt x="3780" y="307245"/>
                  </a:lnTo>
                  <a:lnTo>
                    <a:pt x="0" y="281458"/>
                  </a:lnTo>
                  <a:lnTo>
                    <a:pt x="5959" y="223587"/>
                  </a:lnTo>
                  <a:lnTo>
                    <a:pt x="11469" y="169002"/>
                  </a:lnTo>
                  <a:lnTo>
                    <a:pt x="23475" y="118489"/>
                  </a:lnTo>
                  <a:lnTo>
                    <a:pt x="38282" y="57385"/>
                  </a:lnTo>
                  <a:lnTo>
                    <a:pt x="49665" y="32051"/>
                  </a:lnTo>
                  <a:lnTo>
                    <a:pt x="65643" y="15333"/>
                  </a:lnTo>
                  <a:lnTo>
                    <a:pt x="74817" y="9237"/>
                  </a:lnTo>
                  <a:lnTo>
                    <a:pt x="84442" y="7512"/>
                  </a:lnTo>
                  <a:lnTo>
                    <a:pt x="104497" y="11835"/>
                  </a:lnTo>
                  <a:lnTo>
                    <a:pt x="112418" y="17434"/>
                  </a:lnTo>
                  <a:lnTo>
                    <a:pt x="124339" y="33012"/>
                  </a:lnTo>
                  <a:lnTo>
                    <a:pt x="132038" y="67103"/>
                  </a:lnTo>
                  <a:lnTo>
                    <a:pt x="134639" y="127780"/>
                  </a:lnTo>
                  <a:lnTo>
                    <a:pt x="133920" y="163553"/>
                  </a:lnTo>
                  <a:lnTo>
                    <a:pt x="132033" y="164202"/>
                  </a:lnTo>
                  <a:lnTo>
                    <a:pt x="129606" y="161125"/>
                  </a:lnTo>
                  <a:lnTo>
                    <a:pt x="130028" y="145228"/>
                  </a:lnTo>
                  <a:lnTo>
                    <a:pt x="139831" y="91306"/>
                  </a:lnTo>
                  <a:lnTo>
                    <a:pt x="155215" y="52660"/>
                  </a:lnTo>
                  <a:lnTo>
                    <a:pt x="174592" y="24572"/>
                  </a:lnTo>
                  <a:lnTo>
                    <a:pt x="200740" y="7020"/>
                  </a:lnTo>
                  <a:lnTo>
                    <a:pt x="236303" y="0"/>
                  </a:lnTo>
                  <a:lnTo>
                    <a:pt x="270887" y="3509"/>
                  </a:lnTo>
                  <a:lnTo>
                    <a:pt x="289526" y="12006"/>
                  </a:lnTo>
                  <a:lnTo>
                    <a:pt x="305609" y="24751"/>
                  </a:lnTo>
                  <a:lnTo>
                    <a:pt x="326647" y="52827"/>
                  </a:lnTo>
                  <a:lnTo>
                    <a:pt x="339640" y="90261"/>
                  </a:lnTo>
                  <a:lnTo>
                    <a:pt x="347743" y="144832"/>
                  </a:lnTo>
                  <a:lnTo>
                    <a:pt x="354672" y="206262"/>
                  </a:lnTo>
                  <a:lnTo>
                    <a:pt x="348805" y="259079"/>
                  </a:lnTo>
                  <a:lnTo>
                    <a:pt x="345849" y="312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201285" y="5453761"/>
              <a:ext cx="136871" cy="157929"/>
            </a:xfrm>
            <a:custGeom>
              <a:avLst/>
              <a:gdLst/>
              <a:ahLst/>
              <a:cxnLst/>
              <a:rect l="0" t="0" r="0" b="0"/>
              <a:pathLst>
                <a:path w="136871" h="157929">
                  <a:moveTo>
                    <a:pt x="136870" y="0"/>
                  </a:moveTo>
                  <a:lnTo>
                    <a:pt x="87372" y="55088"/>
                  </a:lnTo>
                  <a:lnTo>
                    <a:pt x="38583" y="11808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201285" y="5432704"/>
              <a:ext cx="115814" cy="210571"/>
            </a:xfrm>
            <a:custGeom>
              <a:avLst/>
              <a:gdLst/>
              <a:ahLst/>
              <a:cxnLst/>
              <a:rect l="0" t="0" r="0" b="0"/>
              <a:pathLst>
                <a:path w="115814" h="210571">
                  <a:moveTo>
                    <a:pt x="0" y="0"/>
                  </a:moveTo>
                  <a:lnTo>
                    <a:pt x="20243" y="43963"/>
                  </a:lnTo>
                  <a:lnTo>
                    <a:pt x="52997" y="98120"/>
                  </a:lnTo>
                  <a:lnTo>
                    <a:pt x="80549" y="156985"/>
                  </a:lnTo>
                  <a:lnTo>
                    <a:pt x="115813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432911" y="5380062"/>
              <a:ext cx="276357" cy="410612"/>
            </a:xfrm>
            <a:custGeom>
              <a:avLst/>
              <a:gdLst/>
              <a:ahLst/>
              <a:cxnLst/>
              <a:rect l="0" t="0" r="0" b="0"/>
              <a:pathLst>
                <a:path w="276357" h="410612">
                  <a:moveTo>
                    <a:pt x="0" y="0"/>
                  </a:moveTo>
                  <a:lnTo>
                    <a:pt x="17982" y="15641"/>
                  </a:lnTo>
                  <a:lnTo>
                    <a:pt x="74354" y="38437"/>
                  </a:lnTo>
                  <a:lnTo>
                    <a:pt x="105479" y="46743"/>
                  </a:lnTo>
                  <a:lnTo>
                    <a:pt x="147438" y="40255"/>
                  </a:lnTo>
                  <a:lnTo>
                    <a:pt x="201217" y="24322"/>
                  </a:lnTo>
                  <a:lnTo>
                    <a:pt x="253610" y="13600"/>
                  </a:lnTo>
                  <a:lnTo>
                    <a:pt x="267339" y="12576"/>
                  </a:lnTo>
                  <a:lnTo>
                    <a:pt x="274153" y="16573"/>
                  </a:lnTo>
                  <a:lnTo>
                    <a:pt x="276356" y="23917"/>
                  </a:lnTo>
                  <a:lnTo>
                    <a:pt x="272564" y="43385"/>
                  </a:lnTo>
                  <a:lnTo>
                    <a:pt x="256105" y="74076"/>
                  </a:lnTo>
                  <a:lnTo>
                    <a:pt x="215224" y="131981"/>
                  </a:lnTo>
                  <a:lnTo>
                    <a:pt x="167683" y="191988"/>
                  </a:lnTo>
                  <a:lnTo>
                    <a:pt x="131353" y="251623"/>
                  </a:lnTo>
                  <a:lnTo>
                    <a:pt x="98002" y="310776"/>
                  </a:lnTo>
                  <a:lnTo>
                    <a:pt x="63137" y="367829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7804139" y="4453554"/>
            <a:ext cx="1196718" cy="526426"/>
            <a:chOff x="7804139" y="4453554"/>
            <a:chExt cx="1196718" cy="526426"/>
          </a:xfrm>
        </p:grpSpPr>
        <p:sp>
          <p:nvSpPr>
            <p:cNvPr id="105" name="Freeform 104"/>
            <p:cNvSpPr/>
            <p:nvPr/>
          </p:nvSpPr>
          <p:spPr>
            <a:xfrm>
              <a:off x="7804139" y="4576599"/>
              <a:ext cx="329360" cy="213868"/>
            </a:xfrm>
            <a:custGeom>
              <a:avLst/>
              <a:gdLst/>
              <a:ahLst/>
              <a:cxnLst/>
              <a:rect l="0" t="0" r="0" b="0"/>
              <a:pathLst>
                <a:path w="329360" h="213868">
                  <a:moveTo>
                    <a:pt x="39591" y="66468"/>
                  </a:moveTo>
                  <a:lnTo>
                    <a:pt x="30526" y="125085"/>
                  </a:lnTo>
                  <a:lnTo>
                    <a:pt x="28182" y="178089"/>
                  </a:lnTo>
                  <a:lnTo>
                    <a:pt x="23602" y="201475"/>
                  </a:lnTo>
                  <a:lnTo>
                    <a:pt x="20743" y="205605"/>
                  </a:lnTo>
                  <a:lnTo>
                    <a:pt x="17668" y="204850"/>
                  </a:lnTo>
                  <a:lnTo>
                    <a:pt x="11130" y="194652"/>
                  </a:lnTo>
                  <a:lnTo>
                    <a:pt x="2043" y="168009"/>
                  </a:lnTo>
                  <a:lnTo>
                    <a:pt x="0" y="132169"/>
                  </a:lnTo>
                  <a:lnTo>
                    <a:pt x="12310" y="77330"/>
                  </a:lnTo>
                  <a:lnTo>
                    <a:pt x="27868" y="45510"/>
                  </a:lnTo>
                  <a:lnTo>
                    <a:pt x="52886" y="19444"/>
                  </a:lnTo>
                  <a:lnTo>
                    <a:pt x="75525" y="10474"/>
                  </a:lnTo>
                  <a:lnTo>
                    <a:pt x="88114" y="8082"/>
                  </a:lnTo>
                  <a:lnTo>
                    <a:pt x="97677" y="9996"/>
                  </a:lnTo>
                  <a:lnTo>
                    <a:pt x="105221" y="14782"/>
                  </a:lnTo>
                  <a:lnTo>
                    <a:pt x="116723" y="30628"/>
                  </a:lnTo>
                  <a:lnTo>
                    <a:pt x="137385" y="86734"/>
                  </a:lnTo>
                  <a:lnTo>
                    <a:pt x="138428" y="108230"/>
                  </a:lnTo>
                  <a:lnTo>
                    <a:pt x="137068" y="118876"/>
                  </a:lnTo>
                  <a:lnTo>
                    <a:pt x="134991" y="122464"/>
                  </a:lnTo>
                  <a:lnTo>
                    <a:pt x="132437" y="121346"/>
                  </a:lnTo>
                  <a:lnTo>
                    <a:pt x="129565" y="117091"/>
                  </a:lnTo>
                  <a:lnTo>
                    <a:pt x="129493" y="103005"/>
                  </a:lnTo>
                  <a:lnTo>
                    <a:pt x="134529" y="85047"/>
                  </a:lnTo>
                  <a:lnTo>
                    <a:pt x="156827" y="48041"/>
                  </a:lnTo>
                  <a:lnTo>
                    <a:pt x="183761" y="17855"/>
                  </a:lnTo>
                  <a:lnTo>
                    <a:pt x="210210" y="2021"/>
                  </a:lnTo>
                  <a:lnTo>
                    <a:pt x="230065" y="0"/>
                  </a:lnTo>
                  <a:lnTo>
                    <a:pt x="250589" y="4172"/>
                  </a:lnTo>
                  <a:lnTo>
                    <a:pt x="271409" y="13824"/>
                  </a:lnTo>
                  <a:lnTo>
                    <a:pt x="289241" y="32153"/>
                  </a:lnTo>
                  <a:lnTo>
                    <a:pt x="314163" y="76457"/>
                  </a:lnTo>
                  <a:lnTo>
                    <a:pt x="325703" y="137901"/>
                  </a:lnTo>
                  <a:lnTo>
                    <a:pt x="329359" y="160217"/>
                  </a:lnTo>
                  <a:lnTo>
                    <a:pt x="323861" y="2138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358916" y="4622010"/>
              <a:ext cx="49108" cy="64477"/>
            </a:xfrm>
            <a:custGeom>
              <a:avLst/>
              <a:gdLst/>
              <a:ahLst/>
              <a:cxnLst/>
              <a:rect l="0" t="0" r="0" b="0"/>
              <a:pathLst>
                <a:path w="49108" h="64477">
                  <a:moveTo>
                    <a:pt x="42825" y="0"/>
                  </a:moveTo>
                  <a:lnTo>
                    <a:pt x="18778" y="9575"/>
                  </a:lnTo>
                  <a:lnTo>
                    <a:pt x="4451" y="20243"/>
                  </a:lnTo>
                  <a:lnTo>
                    <a:pt x="865" y="27534"/>
                  </a:lnTo>
                  <a:lnTo>
                    <a:pt x="0" y="44993"/>
                  </a:lnTo>
                  <a:lnTo>
                    <a:pt x="3746" y="52222"/>
                  </a:lnTo>
                  <a:lnTo>
                    <a:pt x="17268" y="63374"/>
                  </a:lnTo>
                  <a:lnTo>
                    <a:pt x="24617" y="64476"/>
                  </a:lnTo>
                  <a:lnTo>
                    <a:pt x="31856" y="62871"/>
                  </a:lnTo>
                  <a:lnTo>
                    <a:pt x="39021" y="59462"/>
                  </a:lnTo>
                  <a:lnTo>
                    <a:pt x="43799" y="52509"/>
                  </a:lnTo>
                  <a:lnTo>
                    <a:pt x="49107" y="32306"/>
                  </a:lnTo>
                  <a:lnTo>
                    <a:pt x="47012" y="23877"/>
                  </a:lnTo>
                  <a:lnTo>
                    <a:pt x="42107" y="17088"/>
                  </a:lnTo>
                  <a:lnTo>
                    <a:pt x="35328" y="11392"/>
                  </a:lnTo>
                  <a:lnTo>
                    <a:pt x="28468" y="9934"/>
                  </a:lnTo>
                  <a:lnTo>
                    <a:pt x="21555" y="11302"/>
                  </a:lnTo>
                  <a:lnTo>
                    <a:pt x="14607" y="14554"/>
                  </a:lnTo>
                  <a:lnTo>
                    <a:pt x="11145" y="20231"/>
                  </a:lnTo>
                  <a:lnTo>
                    <a:pt x="10418" y="35898"/>
                  </a:lnTo>
                  <a:lnTo>
                    <a:pt x="14201" y="40310"/>
                  </a:lnTo>
                  <a:lnTo>
                    <a:pt x="20233" y="42081"/>
                  </a:lnTo>
                  <a:lnTo>
                    <a:pt x="27764" y="42092"/>
                  </a:lnTo>
                  <a:lnTo>
                    <a:pt x="31615" y="38590"/>
                  </a:lnTo>
                  <a:lnTo>
                    <a:pt x="33012" y="32746"/>
                  </a:lnTo>
                  <a:lnTo>
                    <a:pt x="31444" y="19233"/>
                  </a:lnTo>
                  <a:lnTo>
                    <a:pt x="217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707067" y="4453554"/>
              <a:ext cx="293790" cy="526426"/>
            </a:xfrm>
            <a:custGeom>
              <a:avLst/>
              <a:gdLst/>
              <a:ahLst/>
              <a:cxnLst/>
              <a:rect l="0" t="0" r="0" b="0"/>
              <a:pathLst>
                <a:path w="293790" h="526426">
                  <a:moveTo>
                    <a:pt x="0" y="0"/>
                  </a:moveTo>
                  <a:lnTo>
                    <a:pt x="11179" y="11178"/>
                  </a:lnTo>
                  <a:lnTo>
                    <a:pt x="73217" y="34844"/>
                  </a:lnTo>
                  <a:lnTo>
                    <a:pt x="124124" y="47914"/>
                  </a:lnTo>
                  <a:lnTo>
                    <a:pt x="164159" y="50071"/>
                  </a:lnTo>
                  <a:lnTo>
                    <a:pt x="226122" y="43393"/>
                  </a:lnTo>
                  <a:lnTo>
                    <a:pt x="247118" y="36444"/>
                  </a:lnTo>
                  <a:lnTo>
                    <a:pt x="285250" y="18507"/>
                  </a:lnTo>
                  <a:lnTo>
                    <a:pt x="290772" y="19357"/>
                  </a:lnTo>
                  <a:lnTo>
                    <a:pt x="293284" y="23433"/>
                  </a:lnTo>
                  <a:lnTo>
                    <a:pt x="293789" y="29660"/>
                  </a:lnTo>
                  <a:lnTo>
                    <a:pt x="288110" y="42818"/>
                  </a:lnTo>
                  <a:lnTo>
                    <a:pt x="255216" y="90529"/>
                  </a:lnTo>
                  <a:lnTo>
                    <a:pt x="228234" y="146842"/>
                  </a:lnTo>
                  <a:lnTo>
                    <a:pt x="201949" y="205557"/>
                  </a:lnTo>
                  <a:lnTo>
                    <a:pt x="175159" y="261269"/>
                  </a:lnTo>
                  <a:lnTo>
                    <a:pt x="147336" y="324267"/>
                  </a:lnTo>
                  <a:lnTo>
                    <a:pt x="124900" y="382117"/>
                  </a:lnTo>
                  <a:lnTo>
                    <a:pt x="94104" y="441218"/>
                  </a:lnTo>
                  <a:lnTo>
                    <a:pt x="64038" y="502162"/>
                  </a:lnTo>
                  <a:lnTo>
                    <a:pt x="52643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2748174" y="2811108"/>
            <a:ext cx="539793" cy="495241"/>
            <a:chOff x="2748174" y="2811108"/>
            <a:chExt cx="539793" cy="495241"/>
          </a:xfrm>
        </p:grpSpPr>
        <p:sp>
          <p:nvSpPr>
            <p:cNvPr id="109" name="Freeform 108"/>
            <p:cNvSpPr/>
            <p:nvPr/>
          </p:nvSpPr>
          <p:spPr>
            <a:xfrm>
              <a:off x="2748174" y="2811108"/>
              <a:ext cx="184507" cy="495241"/>
            </a:xfrm>
            <a:custGeom>
              <a:avLst/>
              <a:gdLst/>
              <a:ahLst/>
              <a:cxnLst/>
              <a:rect l="0" t="0" r="0" b="0"/>
              <a:pathLst>
                <a:path w="184507" h="495241">
                  <a:moveTo>
                    <a:pt x="178748" y="0"/>
                  </a:moveTo>
                  <a:lnTo>
                    <a:pt x="136765" y="44322"/>
                  </a:lnTo>
                  <a:lnTo>
                    <a:pt x="100780" y="99413"/>
                  </a:lnTo>
                  <a:lnTo>
                    <a:pt x="66344" y="162513"/>
                  </a:lnTo>
                  <a:lnTo>
                    <a:pt x="38348" y="217802"/>
                  </a:lnTo>
                  <a:lnTo>
                    <a:pt x="13408" y="276903"/>
                  </a:lnTo>
                  <a:lnTo>
                    <a:pt x="3806" y="327321"/>
                  </a:lnTo>
                  <a:lnTo>
                    <a:pt x="961" y="376185"/>
                  </a:lnTo>
                  <a:lnTo>
                    <a:pt x="0" y="434617"/>
                  </a:lnTo>
                  <a:lnTo>
                    <a:pt x="6108" y="456766"/>
                  </a:lnTo>
                  <a:lnTo>
                    <a:pt x="29093" y="490049"/>
                  </a:lnTo>
                  <a:lnTo>
                    <a:pt x="36864" y="493985"/>
                  </a:lnTo>
                  <a:lnTo>
                    <a:pt x="54857" y="495240"/>
                  </a:lnTo>
                  <a:lnTo>
                    <a:pt x="84718" y="489369"/>
                  </a:lnTo>
                  <a:lnTo>
                    <a:pt x="147226" y="455447"/>
                  </a:lnTo>
                  <a:lnTo>
                    <a:pt x="173178" y="423766"/>
                  </a:lnTo>
                  <a:lnTo>
                    <a:pt x="184506" y="379155"/>
                  </a:lnTo>
                  <a:lnTo>
                    <a:pt x="180917" y="352177"/>
                  </a:lnTo>
                  <a:lnTo>
                    <a:pt x="176685" y="340070"/>
                  </a:lnTo>
                  <a:lnTo>
                    <a:pt x="162623" y="323498"/>
                  </a:lnTo>
                  <a:lnTo>
                    <a:pt x="153960" y="317441"/>
                  </a:lnTo>
                  <a:lnTo>
                    <a:pt x="131856" y="313830"/>
                  </a:lnTo>
                  <a:lnTo>
                    <a:pt x="85127" y="321045"/>
                  </a:lnTo>
                  <a:lnTo>
                    <a:pt x="52743" y="335980"/>
                  </a:lnTo>
                  <a:lnTo>
                    <a:pt x="10292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996253" y="2866926"/>
              <a:ext cx="291714" cy="417966"/>
            </a:xfrm>
            <a:custGeom>
              <a:avLst/>
              <a:gdLst/>
              <a:ahLst/>
              <a:cxnLst/>
              <a:rect l="0" t="0" r="0" b="0"/>
              <a:pathLst>
                <a:path w="291714" h="417966">
                  <a:moveTo>
                    <a:pt x="78068" y="17882"/>
                  </a:moveTo>
                  <a:lnTo>
                    <a:pt x="68493" y="41929"/>
                  </a:lnTo>
                  <a:lnTo>
                    <a:pt x="33403" y="99884"/>
                  </a:lnTo>
                  <a:lnTo>
                    <a:pt x="17261" y="125627"/>
                  </a:lnTo>
                  <a:lnTo>
                    <a:pt x="12963" y="135335"/>
                  </a:lnTo>
                  <a:lnTo>
                    <a:pt x="8929" y="138298"/>
                  </a:lnTo>
                  <a:lnTo>
                    <a:pt x="5069" y="136764"/>
                  </a:lnTo>
                  <a:lnTo>
                    <a:pt x="1326" y="132232"/>
                  </a:lnTo>
                  <a:lnTo>
                    <a:pt x="0" y="125701"/>
                  </a:lnTo>
                  <a:lnTo>
                    <a:pt x="1647" y="109085"/>
                  </a:lnTo>
                  <a:lnTo>
                    <a:pt x="14740" y="80000"/>
                  </a:lnTo>
                  <a:lnTo>
                    <a:pt x="59385" y="26855"/>
                  </a:lnTo>
                  <a:lnTo>
                    <a:pt x="89300" y="7542"/>
                  </a:lnTo>
                  <a:lnTo>
                    <a:pt x="125980" y="0"/>
                  </a:lnTo>
                  <a:lnTo>
                    <a:pt x="160894" y="3355"/>
                  </a:lnTo>
                  <a:lnTo>
                    <a:pt x="179610" y="14935"/>
                  </a:lnTo>
                  <a:lnTo>
                    <a:pt x="187877" y="22936"/>
                  </a:lnTo>
                  <a:lnTo>
                    <a:pt x="197062" y="47424"/>
                  </a:lnTo>
                  <a:lnTo>
                    <a:pt x="199974" y="75466"/>
                  </a:lnTo>
                  <a:lnTo>
                    <a:pt x="193867" y="112153"/>
                  </a:lnTo>
                  <a:lnTo>
                    <a:pt x="177759" y="149799"/>
                  </a:lnTo>
                  <a:lnTo>
                    <a:pt x="130588" y="206900"/>
                  </a:lnTo>
                  <a:lnTo>
                    <a:pt x="123610" y="214084"/>
                  </a:lnTo>
                  <a:lnTo>
                    <a:pt x="120128" y="215364"/>
                  </a:lnTo>
                  <a:lnTo>
                    <a:pt x="118976" y="212707"/>
                  </a:lnTo>
                  <a:lnTo>
                    <a:pt x="119378" y="207427"/>
                  </a:lnTo>
                  <a:lnTo>
                    <a:pt x="124325" y="203907"/>
                  </a:lnTo>
                  <a:lnTo>
                    <a:pt x="142300" y="199996"/>
                  </a:lnTo>
                  <a:lnTo>
                    <a:pt x="190798" y="205890"/>
                  </a:lnTo>
                  <a:lnTo>
                    <a:pt x="213568" y="211795"/>
                  </a:lnTo>
                  <a:lnTo>
                    <a:pt x="246118" y="232875"/>
                  </a:lnTo>
                  <a:lnTo>
                    <a:pt x="272400" y="261348"/>
                  </a:lnTo>
                  <a:lnTo>
                    <a:pt x="289416" y="297600"/>
                  </a:lnTo>
                  <a:lnTo>
                    <a:pt x="291713" y="321186"/>
                  </a:lnTo>
                  <a:lnTo>
                    <a:pt x="290688" y="332388"/>
                  </a:lnTo>
                  <a:lnTo>
                    <a:pt x="280190" y="354194"/>
                  </a:lnTo>
                  <a:lnTo>
                    <a:pt x="254549" y="383082"/>
                  </a:lnTo>
                  <a:lnTo>
                    <a:pt x="232543" y="397782"/>
                  </a:lnTo>
                  <a:lnTo>
                    <a:pt x="188439" y="411465"/>
                  </a:lnTo>
                  <a:lnTo>
                    <a:pt x="131022" y="416681"/>
                  </a:lnTo>
                  <a:lnTo>
                    <a:pt x="78068" y="4179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2842694" y="3600746"/>
            <a:ext cx="596644" cy="439389"/>
            <a:chOff x="2842694" y="3600746"/>
            <a:chExt cx="596644" cy="439389"/>
          </a:xfrm>
        </p:grpSpPr>
        <p:sp>
          <p:nvSpPr>
            <p:cNvPr id="112" name="Freeform 111"/>
            <p:cNvSpPr/>
            <p:nvPr/>
          </p:nvSpPr>
          <p:spPr>
            <a:xfrm>
              <a:off x="2842694" y="3600924"/>
              <a:ext cx="230087" cy="336735"/>
            </a:xfrm>
            <a:custGeom>
              <a:avLst/>
              <a:gdLst/>
              <a:ahLst/>
              <a:cxnLst/>
              <a:rect l="0" t="0" r="0" b="0"/>
              <a:pathLst>
                <a:path w="230087" h="336735">
                  <a:moveTo>
                    <a:pt x="0" y="31407"/>
                  </a:moveTo>
                  <a:lnTo>
                    <a:pt x="63428" y="13449"/>
                  </a:lnTo>
                  <a:lnTo>
                    <a:pt x="111575" y="2860"/>
                  </a:lnTo>
                  <a:lnTo>
                    <a:pt x="159791" y="722"/>
                  </a:lnTo>
                  <a:lnTo>
                    <a:pt x="222896" y="0"/>
                  </a:lnTo>
                  <a:lnTo>
                    <a:pt x="229316" y="2280"/>
                  </a:lnTo>
                  <a:lnTo>
                    <a:pt x="230086" y="6140"/>
                  </a:lnTo>
                  <a:lnTo>
                    <a:pt x="211695" y="29146"/>
                  </a:lnTo>
                  <a:lnTo>
                    <a:pt x="153626" y="79186"/>
                  </a:lnTo>
                  <a:lnTo>
                    <a:pt x="111487" y="140317"/>
                  </a:lnTo>
                  <a:lnTo>
                    <a:pt x="77354" y="199011"/>
                  </a:lnTo>
                  <a:lnTo>
                    <a:pt x="45180" y="254661"/>
                  </a:lnTo>
                  <a:lnTo>
                    <a:pt x="13590" y="311455"/>
                  </a:lnTo>
                  <a:lnTo>
                    <a:pt x="0" y="3367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097405" y="3600746"/>
              <a:ext cx="341933" cy="439389"/>
            </a:xfrm>
            <a:custGeom>
              <a:avLst/>
              <a:gdLst/>
              <a:ahLst/>
              <a:cxnLst/>
              <a:rect l="0" t="0" r="0" b="0"/>
              <a:pathLst>
                <a:path w="341933" h="439389">
                  <a:moveTo>
                    <a:pt x="145372" y="52642"/>
                  </a:moveTo>
                  <a:lnTo>
                    <a:pt x="123015" y="52642"/>
                  </a:lnTo>
                  <a:lnTo>
                    <a:pt x="92344" y="63821"/>
                  </a:lnTo>
                  <a:lnTo>
                    <a:pt x="61030" y="93129"/>
                  </a:lnTo>
                  <a:lnTo>
                    <a:pt x="27413" y="144954"/>
                  </a:lnTo>
                  <a:lnTo>
                    <a:pt x="7736" y="187489"/>
                  </a:lnTo>
                  <a:lnTo>
                    <a:pt x="865" y="236616"/>
                  </a:lnTo>
                  <a:lnTo>
                    <a:pt x="0" y="287047"/>
                  </a:lnTo>
                  <a:lnTo>
                    <a:pt x="12714" y="346602"/>
                  </a:lnTo>
                  <a:lnTo>
                    <a:pt x="30807" y="383067"/>
                  </a:lnTo>
                  <a:lnTo>
                    <a:pt x="57881" y="416349"/>
                  </a:lnTo>
                  <a:lnTo>
                    <a:pt x="89943" y="432719"/>
                  </a:lnTo>
                  <a:lnTo>
                    <a:pt x="129078" y="439388"/>
                  </a:lnTo>
                  <a:lnTo>
                    <a:pt x="170310" y="430186"/>
                  </a:lnTo>
                  <a:lnTo>
                    <a:pt x="224994" y="404946"/>
                  </a:lnTo>
                  <a:lnTo>
                    <a:pt x="270804" y="364259"/>
                  </a:lnTo>
                  <a:lnTo>
                    <a:pt x="299910" y="322008"/>
                  </a:lnTo>
                  <a:lnTo>
                    <a:pt x="325117" y="260918"/>
                  </a:lnTo>
                  <a:lnTo>
                    <a:pt x="341932" y="198006"/>
                  </a:lnTo>
                  <a:lnTo>
                    <a:pt x="341262" y="157324"/>
                  </a:lnTo>
                  <a:lnTo>
                    <a:pt x="330535" y="115634"/>
                  </a:lnTo>
                  <a:lnTo>
                    <a:pt x="305950" y="65215"/>
                  </a:lnTo>
                  <a:lnTo>
                    <a:pt x="274319" y="32191"/>
                  </a:lnTo>
                  <a:lnTo>
                    <a:pt x="235311" y="11358"/>
                  </a:lnTo>
                  <a:lnTo>
                    <a:pt x="181378" y="2243"/>
                  </a:lnTo>
                  <a:lnTo>
                    <a:pt x="1348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2767026" y="4296891"/>
            <a:ext cx="617833" cy="1138154"/>
            <a:chOff x="2767026" y="4296891"/>
            <a:chExt cx="617833" cy="1138154"/>
          </a:xfrm>
        </p:grpSpPr>
        <p:sp>
          <p:nvSpPr>
            <p:cNvPr id="115" name="Freeform 114"/>
            <p:cNvSpPr/>
            <p:nvPr/>
          </p:nvSpPr>
          <p:spPr>
            <a:xfrm>
              <a:off x="2853222" y="4316684"/>
              <a:ext cx="218630" cy="442197"/>
            </a:xfrm>
            <a:custGeom>
              <a:avLst/>
              <a:gdLst/>
              <a:ahLst/>
              <a:cxnLst/>
              <a:rect l="0" t="0" r="0" b="0"/>
              <a:pathLst>
                <a:path w="218630" h="442197">
                  <a:moveTo>
                    <a:pt x="0" y="0"/>
                  </a:moveTo>
                  <a:lnTo>
                    <a:pt x="54145" y="0"/>
                  </a:lnTo>
                  <a:lnTo>
                    <a:pt x="114681" y="0"/>
                  </a:lnTo>
                  <a:lnTo>
                    <a:pt x="165651" y="0"/>
                  </a:lnTo>
                  <a:lnTo>
                    <a:pt x="206620" y="5589"/>
                  </a:lnTo>
                  <a:lnTo>
                    <a:pt x="213786" y="10745"/>
                  </a:lnTo>
                  <a:lnTo>
                    <a:pt x="217393" y="17691"/>
                  </a:lnTo>
                  <a:lnTo>
                    <a:pt x="218629" y="25832"/>
                  </a:lnTo>
                  <a:lnTo>
                    <a:pt x="197868" y="88900"/>
                  </a:lnTo>
                  <a:lnTo>
                    <a:pt x="177125" y="144162"/>
                  </a:lnTo>
                  <a:lnTo>
                    <a:pt x="155026" y="199615"/>
                  </a:lnTo>
                  <a:lnTo>
                    <a:pt x="130856" y="252627"/>
                  </a:lnTo>
                  <a:lnTo>
                    <a:pt x="106847" y="305319"/>
                  </a:lnTo>
                  <a:lnTo>
                    <a:pt x="81504" y="363080"/>
                  </a:lnTo>
                  <a:lnTo>
                    <a:pt x="64020" y="414524"/>
                  </a:lnTo>
                  <a:lnTo>
                    <a:pt x="52643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179606" y="4296891"/>
              <a:ext cx="205253" cy="388291"/>
            </a:xfrm>
            <a:custGeom>
              <a:avLst/>
              <a:gdLst/>
              <a:ahLst/>
              <a:cxnLst/>
              <a:rect l="0" t="0" r="0" b="0"/>
              <a:pathLst>
                <a:path w="205253" h="388291">
                  <a:moveTo>
                    <a:pt x="0" y="19793"/>
                  </a:moveTo>
                  <a:lnTo>
                    <a:pt x="53027" y="5139"/>
                  </a:lnTo>
                  <a:lnTo>
                    <a:pt x="103238" y="0"/>
                  </a:lnTo>
                  <a:lnTo>
                    <a:pt x="155097" y="2105"/>
                  </a:lnTo>
                  <a:lnTo>
                    <a:pt x="199482" y="13439"/>
                  </a:lnTo>
                  <a:lnTo>
                    <a:pt x="204348" y="17897"/>
                  </a:lnTo>
                  <a:lnTo>
                    <a:pt x="205252" y="23208"/>
                  </a:lnTo>
                  <a:lnTo>
                    <a:pt x="180713" y="85112"/>
                  </a:lnTo>
                  <a:lnTo>
                    <a:pt x="153259" y="147371"/>
                  </a:lnTo>
                  <a:lnTo>
                    <a:pt x="126113" y="204697"/>
                  </a:lnTo>
                  <a:lnTo>
                    <a:pt x="98452" y="262511"/>
                  </a:lnTo>
                  <a:lnTo>
                    <a:pt x="73043" y="315395"/>
                  </a:lnTo>
                  <a:lnTo>
                    <a:pt x="37767" y="378077"/>
                  </a:lnTo>
                  <a:lnTo>
                    <a:pt x="31585" y="3882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767026" y="4881475"/>
              <a:ext cx="258798" cy="553570"/>
            </a:xfrm>
            <a:custGeom>
              <a:avLst/>
              <a:gdLst/>
              <a:ahLst/>
              <a:cxnLst/>
              <a:rect l="0" t="0" r="0" b="0"/>
              <a:pathLst>
                <a:path w="258798" h="553570">
                  <a:moveTo>
                    <a:pt x="212538" y="87975"/>
                  </a:moveTo>
                  <a:lnTo>
                    <a:pt x="175452" y="143021"/>
                  </a:lnTo>
                  <a:lnTo>
                    <a:pt x="138764" y="202488"/>
                  </a:lnTo>
                  <a:lnTo>
                    <a:pt x="105509" y="257781"/>
                  </a:lnTo>
                  <a:lnTo>
                    <a:pt x="77253" y="319721"/>
                  </a:lnTo>
                  <a:lnTo>
                    <a:pt x="51891" y="378551"/>
                  </a:lnTo>
                  <a:lnTo>
                    <a:pt x="39507" y="428055"/>
                  </a:lnTo>
                  <a:lnTo>
                    <a:pt x="36488" y="471709"/>
                  </a:lnTo>
                  <a:lnTo>
                    <a:pt x="48440" y="529406"/>
                  </a:lnTo>
                  <a:lnTo>
                    <a:pt x="54007" y="537850"/>
                  </a:lnTo>
                  <a:lnTo>
                    <a:pt x="69550" y="550352"/>
                  </a:lnTo>
                  <a:lnTo>
                    <a:pt x="91276" y="553569"/>
                  </a:lnTo>
                  <a:lnTo>
                    <a:pt x="137763" y="546103"/>
                  </a:lnTo>
                  <a:lnTo>
                    <a:pt x="170106" y="525534"/>
                  </a:lnTo>
                  <a:lnTo>
                    <a:pt x="211306" y="485972"/>
                  </a:lnTo>
                  <a:lnTo>
                    <a:pt x="234530" y="447796"/>
                  </a:lnTo>
                  <a:lnTo>
                    <a:pt x="253450" y="392974"/>
                  </a:lnTo>
                  <a:lnTo>
                    <a:pt x="258797" y="366250"/>
                  </a:lnTo>
                  <a:lnTo>
                    <a:pt x="252698" y="320498"/>
                  </a:lnTo>
                  <a:lnTo>
                    <a:pt x="240425" y="288282"/>
                  </a:lnTo>
                  <a:lnTo>
                    <a:pt x="227272" y="268248"/>
                  </a:lnTo>
                  <a:lnTo>
                    <a:pt x="200137" y="244985"/>
                  </a:lnTo>
                  <a:lnTo>
                    <a:pt x="143532" y="216551"/>
                  </a:lnTo>
                  <a:lnTo>
                    <a:pt x="90416" y="189499"/>
                  </a:lnTo>
                  <a:lnTo>
                    <a:pt x="57031" y="167449"/>
                  </a:lnTo>
                  <a:lnTo>
                    <a:pt x="10678" y="115850"/>
                  </a:lnTo>
                  <a:lnTo>
                    <a:pt x="770" y="96855"/>
                  </a:lnTo>
                  <a:lnTo>
                    <a:pt x="0" y="86876"/>
                  </a:lnTo>
                  <a:lnTo>
                    <a:pt x="15978" y="35188"/>
                  </a:lnTo>
                  <a:lnTo>
                    <a:pt x="29252" y="20451"/>
                  </a:lnTo>
                  <a:lnTo>
                    <a:pt x="66369" y="1458"/>
                  </a:lnTo>
                  <a:lnTo>
                    <a:pt x="86743" y="0"/>
                  </a:lnTo>
                  <a:lnTo>
                    <a:pt x="128418" y="8597"/>
                  </a:lnTo>
                  <a:lnTo>
                    <a:pt x="174728" y="33314"/>
                  </a:lnTo>
                  <a:lnTo>
                    <a:pt x="191481" y="45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358648" y="4906279"/>
              <a:ext cx="10472" cy="452727"/>
            </a:xfrm>
            <a:custGeom>
              <a:avLst/>
              <a:gdLst/>
              <a:ahLst/>
              <a:cxnLst/>
              <a:rect l="0" t="0" r="0" b="0"/>
              <a:pathLst>
                <a:path w="10472" h="452727">
                  <a:moveTo>
                    <a:pt x="10471" y="0"/>
                  </a:moveTo>
                  <a:lnTo>
                    <a:pt x="2137" y="37478"/>
                  </a:lnTo>
                  <a:lnTo>
                    <a:pt x="376" y="100080"/>
                  </a:lnTo>
                  <a:lnTo>
                    <a:pt x="71" y="159505"/>
                  </a:lnTo>
                  <a:lnTo>
                    <a:pt x="0" y="203862"/>
                  </a:lnTo>
                  <a:lnTo>
                    <a:pt x="3079" y="262395"/>
                  </a:lnTo>
                  <a:lnTo>
                    <a:pt x="6016" y="289756"/>
                  </a:lnTo>
                  <a:lnTo>
                    <a:pt x="4608" y="345275"/>
                  </a:lnTo>
                  <a:lnTo>
                    <a:pt x="8734" y="396322"/>
                  </a:lnTo>
                  <a:lnTo>
                    <a:pt x="10471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141781" y="4843109"/>
              <a:ext cx="237867" cy="388388"/>
            </a:xfrm>
            <a:custGeom>
              <a:avLst/>
              <a:gdLst/>
              <a:ahLst/>
              <a:cxnLst/>
              <a:rect l="0" t="0" r="0" b="0"/>
              <a:pathLst>
                <a:path w="237867" h="388388">
                  <a:moveTo>
                    <a:pt x="237866" y="252683"/>
                  </a:moveTo>
                  <a:lnTo>
                    <a:pt x="174439" y="271812"/>
                  </a:lnTo>
                  <a:lnTo>
                    <a:pt x="127608" y="302487"/>
                  </a:lnTo>
                  <a:lnTo>
                    <a:pt x="66371" y="357995"/>
                  </a:lnTo>
                  <a:lnTo>
                    <a:pt x="32285" y="386050"/>
                  </a:lnTo>
                  <a:lnTo>
                    <a:pt x="24773" y="388387"/>
                  </a:lnTo>
                  <a:lnTo>
                    <a:pt x="17425" y="387606"/>
                  </a:lnTo>
                  <a:lnTo>
                    <a:pt x="10187" y="384746"/>
                  </a:lnTo>
                  <a:lnTo>
                    <a:pt x="5362" y="378160"/>
                  </a:lnTo>
                  <a:lnTo>
                    <a:pt x="0" y="358364"/>
                  </a:lnTo>
                  <a:lnTo>
                    <a:pt x="3857" y="333968"/>
                  </a:lnTo>
                  <a:lnTo>
                    <a:pt x="16062" y="284567"/>
                  </a:lnTo>
                  <a:lnTo>
                    <a:pt x="27087" y="227426"/>
                  </a:lnTo>
                  <a:lnTo>
                    <a:pt x="41293" y="166196"/>
                  </a:lnTo>
                  <a:lnTo>
                    <a:pt x="55364" y="115106"/>
                  </a:lnTo>
                  <a:lnTo>
                    <a:pt x="66289" y="54236"/>
                  </a:lnTo>
                  <a:lnTo>
                    <a:pt x="694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2014-10-10T16:18:01Z</dcterms:created>
  <dcterms:modified xsi:type="dcterms:W3CDTF">2014-10-10T16:18:28Z</dcterms:modified>
</cp:coreProperties>
</file>